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9"/>
  </p:notesMasterIdLst>
  <p:sldIdLst>
    <p:sldId id="256" r:id="rId2"/>
    <p:sldId id="257" r:id="rId3"/>
    <p:sldId id="258" r:id="rId4"/>
    <p:sldId id="269" r:id="rId5"/>
    <p:sldId id="267" r:id="rId6"/>
    <p:sldId id="268" r:id="rId7"/>
    <p:sldId id="270" r:id="rId8"/>
    <p:sldId id="271" r:id="rId9"/>
    <p:sldId id="272" r:id="rId10"/>
    <p:sldId id="273" r:id="rId11"/>
    <p:sldId id="259" r:id="rId12"/>
    <p:sldId id="274" r:id="rId13"/>
    <p:sldId id="276" r:id="rId14"/>
    <p:sldId id="277" r:id="rId15"/>
    <p:sldId id="278" r:id="rId16"/>
    <p:sldId id="279" r:id="rId17"/>
    <p:sldId id="275" r:id="rId18"/>
    <p:sldId id="262" r:id="rId19"/>
    <p:sldId id="263" r:id="rId20"/>
    <p:sldId id="264" r:id="rId21"/>
    <p:sldId id="265" r:id="rId22"/>
    <p:sldId id="266" r:id="rId23"/>
    <p:sldId id="281" r:id="rId24"/>
    <p:sldId id="282" r:id="rId25"/>
    <p:sldId id="260" r:id="rId26"/>
    <p:sldId id="283" r:id="rId27"/>
    <p:sldId id="261" r:id="rId2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72074" autoAdjust="0"/>
  </p:normalViewPr>
  <p:slideViewPr>
    <p:cSldViewPr snapToGrid="0">
      <p:cViewPr varScale="1">
        <p:scale>
          <a:sx n="49" d="100"/>
          <a:sy n="49" d="100"/>
        </p:scale>
        <p:origin x="744" y="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1" d="100"/>
          <a:sy n="51" d="100"/>
        </p:scale>
        <p:origin x="2692" y="5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57F8BC9-C2B8-4955-8EBD-C581A6CF8A8A}" type="doc">
      <dgm:prSet loTypeId="urn:microsoft.com/office/officeart/2016/7/layout/LinearBlockProcessNumbered" loCatId="process" qsTypeId="urn:microsoft.com/office/officeart/2005/8/quickstyle/simple2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5942819F-3823-4D45-9A1A-68CBA2E9603A}">
      <dgm:prSet/>
      <dgm:spPr/>
      <dgm:t>
        <a:bodyPr/>
        <a:lstStyle/>
        <a:p>
          <a:r>
            <a:rPr lang="en-US"/>
            <a:t>Probably not. </a:t>
          </a:r>
        </a:p>
      </dgm:t>
    </dgm:pt>
    <dgm:pt modelId="{0E0116E9-1633-44E0-88B4-6D89788C7ED0}" type="parTrans" cxnId="{EF4311C7-81A8-4803-8C93-729EEAA30964}">
      <dgm:prSet/>
      <dgm:spPr/>
      <dgm:t>
        <a:bodyPr/>
        <a:lstStyle/>
        <a:p>
          <a:endParaRPr lang="en-US"/>
        </a:p>
      </dgm:t>
    </dgm:pt>
    <dgm:pt modelId="{B628970C-2CAA-443B-A093-9D61612CD65F}" type="sibTrans" cxnId="{EF4311C7-81A8-4803-8C93-729EEAA30964}">
      <dgm:prSet phldrT="01" phldr="0"/>
      <dgm:spPr/>
      <dgm:t>
        <a:bodyPr/>
        <a:lstStyle/>
        <a:p>
          <a:r>
            <a:rPr lang="en-US"/>
            <a:t>01</a:t>
          </a:r>
        </a:p>
      </dgm:t>
    </dgm:pt>
    <dgm:pt modelId="{C80CC113-B6D6-49EE-AEE5-A765203E65D7}">
      <dgm:prSet/>
      <dgm:spPr/>
      <dgm:t>
        <a:bodyPr/>
        <a:lstStyle/>
        <a:p>
          <a:r>
            <a:rPr lang="en-US"/>
            <a:t>There are really too many to detail.</a:t>
          </a:r>
        </a:p>
      </dgm:t>
    </dgm:pt>
    <dgm:pt modelId="{F3037FD6-2732-43B6-9978-76B0887F3BE3}" type="parTrans" cxnId="{1F87E997-1FA0-4B9C-9C8F-F540EA918230}">
      <dgm:prSet/>
      <dgm:spPr/>
      <dgm:t>
        <a:bodyPr/>
        <a:lstStyle/>
        <a:p>
          <a:endParaRPr lang="en-US"/>
        </a:p>
      </dgm:t>
    </dgm:pt>
    <dgm:pt modelId="{E7AAB70F-3D2C-441C-B85E-FF8266FFDFEE}" type="sibTrans" cxnId="{1F87E997-1FA0-4B9C-9C8F-F540EA918230}">
      <dgm:prSet phldrT="02" phldr="0"/>
      <dgm:spPr/>
      <dgm:t>
        <a:bodyPr/>
        <a:lstStyle/>
        <a:p>
          <a:r>
            <a:rPr lang="en-US"/>
            <a:t>02</a:t>
          </a:r>
        </a:p>
      </dgm:t>
    </dgm:pt>
    <dgm:pt modelId="{CE026CB3-4497-4854-AFEA-A294828F28ED}">
      <dgm:prSet/>
      <dgm:spPr/>
      <dgm:t>
        <a:bodyPr/>
        <a:lstStyle/>
        <a:p>
          <a:r>
            <a:rPr lang="en-US"/>
            <a:t>Let’s see if you were paying attention.</a:t>
          </a:r>
        </a:p>
      </dgm:t>
    </dgm:pt>
    <dgm:pt modelId="{202EE194-5EB1-4F65-A297-30A9F2E19D00}" type="parTrans" cxnId="{A459A3A9-380C-4FA8-89E9-1DBFC035521A}">
      <dgm:prSet/>
      <dgm:spPr/>
      <dgm:t>
        <a:bodyPr/>
        <a:lstStyle/>
        <a:p>
          <a:endParaRPr lang="en-US"/>
        </a:p>
      </dgm:t>
    </dgm:pt>
    <dgm:pt modelId="{02800C52-C50C-4F9F-86C8-06B097748597}" type="sibTrans" cxnId="{A459A3A9-380C-4FA8-89E9-1DBFC035521A}">
      <dgm:prSet phldrT="03" phldr="0"/>
      <dgm:spPr/>
      <dgm:t>
        <a:bodyPr/>
        <a:lstStyle/>
        <a:p>
          <a:r>
            <a:rPr lang="en-US"/>
            <a:t>03</a:t>
          </a:r>
        </a:p>
      </dgm:t>
    </dgm:pt>
    <dgm:pt modelId="{EA32D40D-4A31-4FA5-8EB7-738232D03212}" type="pres">
      <dgm:prSet presAssocID="{057F8BC9-C2B8-4955-8EBD-C581A6CF8A8A}" presName="Name0" presStyleCnt="0">
        <dgm:presLayoutVars>
          <dgm:animLvl val="lvl"/>
          <dgm:resizeHandles val="exact"/>
        </dgm:presLayoutVars>
      </dgm:prSet>
      <dgm:spPr/>
    </dgm:pt>
    <dgm:pt modelId="{0C57C426-1E25-40EF-AECC-7E7701EA9A97}" type="pres">
      <dgm:prSet presAssocID="{5942819F-3823-4D45-9A1A-68CBA2E9603A}" presName="compositeNode" presStyleCnt="0">
        <dgm:presLayoutVars>
          <dgm:bulletEnabled val="1"/>
        </dgm:presLayoutVars>
      </dgm:prSet>
      <dgm:spPr/>
    </dgm:pt>
    <dgm:pt modelId="{E4459646-00BC-41A9-95E2-37D6490C35C4}" type="pres">
      <dgm:prSet presAssocID="{5942819F-3823-4D45-9A1A-68CBA2E9603A}" presName="bgRect" presStyleLbl="alignNode1" presStyleIdx="0" presStyleCnt="3"/>
      <dgm:spPr/>
    </dgm:pt>
    <dgm:pt modelId="{0924CBB6-CACC-49A7-9403-23AFD63DB5DB}" type="pres">
      <dgm:prSet presAssocID="{B628970C-2CAA-443B-A093-9D61612CD65F}" presName="sibTransNodeRect" presStyleLbl="alignNode1" presStyleIdx="0" presStyleCnt="3">
        <dgm:presLayoutVars>
          <dgm:chMax val="0"/>
          <dgm:bulletEnabled val="1"/>
        </dgm:presLayoutVars>
      </dgm:prSet>
      <dgm:spPr/>
    </dgm:pt>
    <dgm:pt modelId="{5ED3F171-88C2-45FE-8EE6-04F6695421AB}" type="pres">
      <dgm:prSet presAssocID="{5942819F-3823-4D45-9A1A-68CBA2E9603A}" presName="nodeRect" presStyleLbl="alignNode1" presStyleIdx="0" presStyleCnt="3">
        <dgm:presLayoutVars>
          <dgm:bulletEnabled val="1"/>
        </dgm:presLayoutVars>
      </dgm:prSet>
      <dgm:spPr/>
    </dgm:pt>
    <dgm:pt modelId="{4ED3B140-5463-4156-A2E7-A011DD880E33}" type="pres">
      <dgm:prSet presAssocID="{B628970C-2CAA-443B-A093-9D61612CD65F}" presName="sibTrans" presStyleCnt="0"/>
      <dgm:spPr/>
    </dgm:pt>
    <dgm:pt modelId="{CF537F32-3441-4E95-B56C-0FC22CB3B15B}" type="pres">
      <dgm:prSet presAssocID="{C80CC113-B6D6-49EE-AEE5-A765203E65D7}" presName="compositeNode" presStyleCnt="0">
        <dgm:presLayoutVars>
          <dgm:bulletEnabled val="1"/>
        </dgm:presLayoutVars>
      </dgm:prSet>
      <dgm:spPr/>
    </dgm:pt>
    <dgm:pt modelId="{004E0AE9-B54E-4DC1-A0BF-A7522239F7BF}" type="pres">
      <dgm:prSet presAssocID="{C80CC113-B6D6-49EE-AEE5-A765203E65D7}" presName="bgRect" presStyleLbl="alignNode1" presStyleIdx="1" presStyleCnt="3"/>
      <dgm:spPr/>
    </dgm:pt>
    <dgm:pt modelId="{814FAECC-B4A6-44E4-BE0D-A15AD3CE8344}" type="pres">
      <dgm:prSet presAssocID="{E7AAB70F-3D2C-441C-B85E-FF8266FFDFEE}" presName="sibTransNodeRect" presStyleLbl="alignNode1" presStyleIdx="1" presStyleCnt="3">
        <dgm:presLayoutVars>
          <dgm:chMax val="0"/>
          <dgm:bulletEnabled val="1"/>
        </dgm:presLayoutVars>
      </dgm:prSet>
      <dgm:spPr/>
    </dgm:pt>
    <dgm:pt modelId="{F87862C9-6781-45E2-B7D7-7662449EBDC0}" type="pres">
      <dgm:prSet presAssocID="{C80CC113-B6D6-49EE-AEE5-A765203E65D7}" presName="nodeRect" presStyleLbl="alignNode1" presStyleIdx="1" presStyleCnt="3">
        <dgm:presLayoutVars>
          <dgm:bulletEnabled val="1"/>
        </dgm:presLayoutVars>
      </dgm:prSet>
      <dgm:spPr/>
    </dgm:pt>
    <dgm:pt modelId="{91C4937E-1FFB-4D85-A06B-C189C6109EB8}" type="pres">
      <dgm:prSet presAssocID="{E7AAB70F-3D2C-441C-B85E-FF8266FFDFEE}" presName="sibTrans" presStyleCnt="0"/>
      <dgm:spPr/>
    </dgm:pt>
    <dgm:pt modelId="{7785967C-FF3E-483D-8896-65E31912EF34}" type="pres">
      <dgm:prSet presAssocID="{CE026CB3-4497-4854-AFEA-A294828F28ED}" presName="compositeNode" presStyleCnt="0">
        <dgm:presLayoutVars>
          <dgm:bulletEnabled val="1"/>
        </dgm:presLayoutVars>
      </dgm:prSet>
      <dgm:spPr/>
    </dgm:pt>
    <dgm:pt modelId="{4BE78375-45D1-4710-B123-51052C0F3EFD}" type="pres">
      <dgm:prSet presAssocID="{CE026CB3-4497-4854-AFEA-A294828F28ED}" presName="bgRect" presStyleLbl="alignNode1" presStyleIdx="2" presStyleCnt="3"/>
      <dgm:spPr/>
    </dgm:pt>
    <dgm:pt modelId="{F4389E85-7189-4702-84A0-2481FA131E58}" type="pres">
      <dgm:prSet presAssocID="{02800C52-C50C-4F9F-86C8-06B097748597}" presName="sibTransNodeRect" presStyleLbl="alignNode1" presStyleIdx="2" presStyleCnt="3">
        <dgm:presLayoutVars>
          <dgm:chMax val="0"/>
          <dgm:bulletEnabled val="1"/>
        </dgm:presLayoutVars>
      </dgm:prSet>
      <dgm:spPr/>
    </dgm:pt>
    <dgm:pt modelId="{C30ABA26-EE16-4D79-83EC-871B5D8F57A2}" type="pres">
      <dgm:prSet presAssocID="{CE026CB3-4497-4854-AFEA-A294828F28ED}" presName="nodeRect" presStyleLbl="alignNode1" presStyleIdx="2" presStyleCnt="3">
        <dgm:presLayoutVars>
          <dgm:bulletEnabled val="1"/>
        </dgm:presLayoutVars>
      </dgm:prSet>
      <dgm:spPr/>
    </dgm:pt>
  </dgm:ptLst>
  <dgm:cxnLst>
    <dgm:cxn modelId="{1656BF01-03E3-4A97-BADF-162D98C8EA99}" type="presOf" srcId="{057F8BC9-C2B8-4955-8EBD-C581A6CF8A8A}" destId="{EA32D40D-4A31-4FA5-8EB7-738232D03212}" srcOrd="0" destOrd="0" presId="urn:microsoft.com/office/officeart/2016/7/layout/LinearBlockProcessNumbered"/>
    <dgm:cxn modelId="{5BBA1812-165F-46E2-8CAE-821962F6523D}" type="presOf" srcId="{5942819F-3823-4D45-9A1A-68CBA2E9603A}" destId="{5ED3F171-88C2-45FE-8EE6-04F6695421AB}" srcOrd="1" destOrd="0" presId="urn:microsoft.com/office/officeart/2016/7/layout/LinearBlockProcessNumbered"/>
    <dgm:cxn modelId="{21950E1E-8D13-4191-946B-51A4282DA76E}" type="presOf" srcId="{E7AAB70F-3D2C-441C-B85E-FF8266FFDFEE}" destId="{814FAECC-B4A6-44E4-BE0D-A15AD3CE8344}" srcOrd="0" destOrd="0" presId="urn:microsoft.com/office/officeart/2016/7/layout/LinearBlockProcessNumbered"/>
    <dgm:cxn modelId="{E42D7225-9E2C-430D-ACB5-DAC77FF53B20}" type="presOf" srcId="{C80CC113-B6D6-49EE-AEE5-A765203E65D7}" destId="{004E0AE9-B54E-4DC1-A0BF-A7522239F7BF}" srcOrd="0" destOrd="0" presId="urn:microsoft.com/office/officeart/2016/7/layout/LinearBlockProcessNumbered"/>
    <dgm:cxn modelId="{5B9D486D-298B-4794-86CB-A0043EBC2908}" type="presOf" srcId="{CE026CB3-4497-4854-AFEA-A294828F28ED}" destId="{C30ABA26-EE16-4D79-83EC-871B5D8F57A2}" srcOrd="1" destOrd="0" presId="urn:microsoft.com/office/officeart/2016/7/layout/LinearBlockProcessNumbered"/>
    <dgm:cxn modelId="{F559CB77-81A8-4512-AC8B-38E66D24901B}" type="presOf" srcId="{C80CC113-B6D6-49EE-AEE5-A765203E65D7}" destId="{F87862C9-6781-45E2-B7D7-7662449EBDC0}" srcOrd="1" destOrd="0" presId="urn:microsoft.com/office/officeart/2016/7/layout/LinearBlockProcessNumbered"/>
    <dgm:cxn modelId="{82468787-F2FE-435B-AD8F-80CA0A7878C0}" type="presOf" srcId="{02800C52-C50C-4F9F-86C8-06B097748597}" destId="{F4389E85-7189-4702-84A0-2481FA131E58}" srcOrd="0" destOrd="0" presId="urn:microsoft.com/office/officeart/2016/7/layout/LinearBlockProcessNumbered"/>
    <dgm:cxn modelId="{1F87E997-1FA0-4B9C-9C8F-F540EA918230}" srcId="{057F8BC9-C2B8-4955-8EBD-C581A6CF8A8A}" destId="{C80CC113-B6D6-49EE-AEE5-A765203E65D7}" srcOrd="1" destOrd="0" parTransId="{F3037FD6-2732-43B6-9978-76B0887F3BE3}" sibTransId="{E7AAB70F-3D2C-441C-B85E-FF8266FFDFEE}"/>
    <dgm:cxn modelId="{620EFA97-40CB-45B8-8998-358F39FFC59F}" type="presOf" srcId="{CE026CB3-4497-4854-AFEA-A294828F28ED}" destId="{4BE78375-45D1-4710-B123-51052C0F3EFD}" srcOrd="0" destOrd="0" presId="urn:microsoft.com/office/officeart/2016/7/layout/LinearBlockProcessNumbered"/>
    <dgm:cxn modelId="{A459A3A9-380C-4FA8-89E9-1DBFC035521A}" srcId="{057F8BC9-C2B8-4955-8EBD-C581A6CF8A8A}" destId="{CE026CB3-4497-4854-AFEA-A294828F28ED}" srcOrd="2" destOrd="0" parTransId="{202EE194-5EB1-4F65-A297-30A9F2E19D00}" sibTransId="{02800C52-C50C-4F9F-86C8-06B097748597}"/>
    <dgm:cxn modelId="{EF4311C7-81A8-4803-8C93-729EEAA30964}" srcId="{057F8BC9-C2B8-4955-8EBD-C581A6CF8A8A}" destId="{5942819F-3823-4D45-9A1A-68CBA2E9603A}" srcOrd="0" destOrd="0" parTransId="{0E0116E9-1633-44E0-88B4-6D89788C7ED0}" sibTransId="{B628970C-2CAA-443B-A093-9D61612CD65F}"/>
    <dgm:cxn modelId="{C22B97E0-D5CE-4F79-8171-86DEB4E13FD1}" type="presOf" srcId="{5942819F-3823-4D45-9A1A-68CBA2E9603A}" destId="{E4459646-00BC-41A9-95E2-37D6490C35C4}" srcOrd="0" destOrd="0" presId="urn:microsoft.com/office/officeart/2016/7/layout/LinearBlockProcessNumbered"/>
    <dgm:cxn modelId="{5B2F1EE8-6BF0-4EFC-9D7B-C08864FEF3CE}" type="presOf" srcId="{B628970C-2CAA-443B-A093-9D61612CD65F}" destId="{0924CBB6-CACC-49A7-9403-23AFD63DB5DB}" srcOrd="0" destOrd="0" presId="urn:microsoft.com/office/officeart/2016/7/layout/LinearBlockProcessNumbered"/>
    <dgm:cxn modelId="{08BDFDD7-CEF3-463D-886E-3EAA3D6B0FF2}" type="presParOf" srcId="{EA32D40D-4A31-4FA5-8EB7-738232D03212}" destId="{0C57C426-1E25-40EF-AECC-7E7701EA9A97}" srcOrd="0" destOrd="0" presId="urn:microsoft.com/office/officeart/2016/7/layout/LinearBlockProcessNumbered"/>
    <dgm:cxn modelId="{E3F83E86-E87A-42AF-9E48-34242351C747}" type="presParOf" srcId="{0C57C426-1E25-40EF-AECC-7E7701EA9A97}" destId="{E4459646-00BC-41A9-95E2-37D6490C35C4}" srcOrd="0" destOrd="0" presId="urn:microsoft.com/office/officeart/2016/7/layout/LinearBlockProcessNumbered"/>
    <dgm:cxn modelId="{F10658BE-ACE1-4C1D-8167-2A0E780E3425}" type="presParOf" srcId="{0C57C426-1E25-40EF-AECC-7E7701EA9A97}" destId="{0924CBB6-CACC-49A7-9403-23AFD63DB5DB}" srcOrd="1" destOrd="0" presId="urn:microsoft.com/office/officeart/2016/7/layout/LinearBlockProcessNumbered"/>
    <dgm:cxn modelId="{1A3D205D-2498-4744-8AEB-CA061D27EF86}" type="presParOf" srcId="{0C57C426-1E25-40EF-AECC-7E7701EA9A97}" destId="{5ED3F171-88C2-45FE-8EE6-04F6695421AB}" srcOrd="2" destOrd="0" presId="urn:microsoft.com/office/officeart/2016/7/layout/LinearBlockProcessNumbered"/>
    <dgm:cxn modelId="{58501C59-5061-41FB-9B19-C48FB2F2EC88}" type="presParOf" srcId="{EA32D40D-4A31-4FA5-8EB7-738232D03212}" destId="{4ED3B140-5463-4156-A2E7-A011DD880E33}" srcOrd="1" destOrd="0" presId="urn:microsoft.com/office/officeart/2016/7/layout/LinearBlockProcessNumbered"/>
    <dgm:cxn modelId="{3052E612-58F3-45F8-833F-550413226C5F}" type="presParOf" srcId="{EA32D40D-4A31-4FA5-8EB7-738232D03212}" destId="{CF537F32-3441-4E95-B56C-0FC22CB3B15B}" srcOrd="2" destOrd="0" presId="urn:microsoft.com/office/officeart/2016/7/layout/LinearBlockProcessNumbered"/>
    <dgm:cxn modelId="{D0CEEE89-D922-453D-BCF9-F2FA2F75CA48}" type="presParOf" srcId="{CF537F32-3441-4E95-B56C-0FC22CB3B15B}" destId="{004E0AE9-B54E-4DC1-A0BF-A7522239F7BF}" srcOrd="0" destOrd="0" presId="urn:microsoft.com/office/officeart/2016/7/layout/LinearBlockProcessNumbered"/>
    <dgm:cxn modelId="{EF4D3BE3-769C-45FE-8B50-8C6EEED257D6}" type="presParOf" srcId="{CF537F32-3441-4E95-B56C-0FC22CB3B15B}" destId="{814FAECC-B4A6-44E4-BE0D-A15AD3CE8344}" srcOrd="1" destOrd="0" presId="urn:microsoft.com/office/officeart/2016/7/layout/LinearBlockProcessNumbered"/>
    <dgm:cxn modelId="{A9EE099E-BF8C-4817-8FBD-FA742355E874}" type="presParOf" srcId="{CF537F32-3441-4E95-B56C-0FC22CB3B15B}" destId="{F87862C9-6781-45E2-B7D7-7662449EBDC0}" srcOrd="2" destOrd="0" presId="urn:microsoft.com/office/officeart/2016/7/layout/LinearBlockProcessNumbered"/>
    <dgm:cxn modelId="{D2CB7F71-DE30-4786-8E3D-3D80263B8CDB}" type="presParOf" srcId="{EA32D40D-4A31-4FA5-8EB7-738232D03212}" destId="{91C4937E-1FFB-4D85-A06B-C189C6109EB8}" srcOrd="3" destOrd="0" presId="urn:microsoft.com/office/officeart/2016/7/layout/LinearBlockProcessNumbered"/>
    <dgm:cxn modelId="{1CF0C092-C2BB-45D4-BF9A-947EC905441B}" type="presParOf" srcId="{EA32D40D-4A31-4FA5-8EB7-738232D03212}" destId="{7785967C-FF3E-483D-8896-65E31912EF34}" srcOrd="4" destOrd="0" presId="urn:microsoft.com/office/officeart/2016/7/layout/LinearBlockProcessNumbered"/>
    <dgm:cxn modelId="{740076AB-9CFC-49E3-95D6-ACCABB4A8A15}" type="presParOf" srcId="{7785967C-FF3E-483D-8896-65E31912EF34}" destId="{4BE78375-45D1-4710-B123-51052C0F3EFD}" srcOrd="0" destOrd="0" presId="urn:microsoft.com/office/officeart/2016/7/layout/LinearBlockProcessNumbered"/>
    <dgm:cxn modelId="{D3FDBE07-11E2-4080-8072-1A0380C8CDB6}" type="presParOf" srcId="{7785967C-FF3E-483D-8896-65E31912EF34}" destId="{F4389E85-7189-4702-84A0-2481FA131E58}" srcOrd="1" destOrd="0" presId="urn:microsoft.com/office/officeart/2016/7/layout/LinearBlockProcessNumbered"/>
    <dgm:cxn modelId="{B2B34FDF-CCA8-40F4-85A3-B50948DA586A}" type="presParOf" srcId="{7785967C-FF3E-483D-8896-65E31912EF34}" destId="{C30ABA26-EE16-4D79-83EC-871B5D8F57A2}" srcOrd="2" destOrd="0" presId="urn:microsoft.com/office/officeart/2016/7/layout/LinearBlockProcessNumbered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4459646-00BC-41A9-95E2-37D6490C35C4}">
      <dsp:nvSpPr>
        <dsp:cNvPr id="0" name=""/>
        <dsp:cNvSpPr/>
      </dsp:nvSpPr>
      <dsp:spPr>
        <a:xfrm>
          <a:off x="795" y="0"/>
          <a:ext cx="3220715" cy="3594100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in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18135" tIns="0" rIns="318135" bIns="330200" numCol="1" spcCol="1270" anchor="t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/>
            <a:t>Probably not. </a:t>
          </a:r>
        </a:p>
      </dsp:txBody>
      <dsp:txXfrm>
        <a:off x="795" y="1437640"/>
        <a:ext cx="3220715" cy="2156460"/>
      </dsp:txXfrm>
    </dsp:sp>
    <dsp:sp modelId="{0924CBB6-CACC-49A7-9403-23AFD63DB5DB}">
      <dsp:nvSpPr>
        <dsp:cNvPr id="0" name=""/>
        <dsp:cNvSpPr/>
      </dsp:nvSpPr>
      <dsp:spPr>
        <a:xfrm>
          <a:off x="795" y="0"/>
          <a:ext cx="3220715" cy="1437640"/>
        </a:xfrm>
        <a:prstGeom prst="rect">
          <a:avLst/>
        </a:prstGeom>
        <a:noFill/>
        <a:ln w="12700" cap="flat" cmpd="sng" algn="in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18135" tIns="165100" rIns="318135" bIns="165100" numCol="1" spcCol="1270" anchor="ctr" anchorCtr="0">
          <a:noAutofit/>
        </a:bodyPr>
        <a:lstStyle/>
        <a:p>
          <a:pPr marL="0" lvl="0" indent="0" algn="l" defTabSz="2933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600" kern="1200"/>
            <a:t>01</a:t>
          </a:r>
        </a:p>
      </dsp:txBody>
      <dsp:txXfrm>
        <a:off x="795" y="0"/>
        <a:ext cx="3220715" cy="1437640"/>
      </dsp:txXfrm>
    </dsp:sp>
    <dsp:sp modelId="{004E0AE9-B54E-4DC1-A0BF-A7522239F7BF}">
      <dsp:nvSpPr>
        <dsp:cNvPr id="0" name=""/>
        <dsp:cNvSpPr/>
      </dsp:nvSpPr>
      <dsp:spPr>
        <a:xfrm>
          <a:off x="3479167" y="0"/>
          <a:ext cx="3220715" cy="3594100"/>
        </a:xfrm>
        <a:prstGeom prst="rect">
          <a:avLst/>
        </a:prstGeom>
        <a:solidFill>
          <a:schemeClr val="accent2">
            <a:hueOff val="3119331"/>
            <a:satOff val="17752"/>
            <a:lumOff val="5490"/>
            <a:alphaOff val="0"/>
          </a:schemeClr>
        </a:solidFill>
        <a:ln w="12700" cap="flat" cmpd="sng" algn="in">
          <a:solidFill>
            <a:schemeClr val="accent2">
              <a:hueOff val="3119331"/>
              <a:satOff val="17752"/>
              <a:lumOff val="549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18135" tIns="0" rIns="318135" bIns="330200" numCol="1" spcCol="1270" anchor="t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/>
            <a:t>There are really too many to detail.</a:t>
          </a:r>
        </a:p>
      </dsp:txBody>
      <dsp:txXfrm>
        <a:off x="3479167" y="1437640"/>
        <a:ext cx="3220715" cy="2156460"/>
      </dsp:txXfrm>
    </dsp:sp>
    <dsp:sp modelId="{814FAECC-B4A6-44E4-BE0D-A15AD3CE8344}">
      <dsp:nvSpPr>
        <dsp:cNvPr id="0" name=""/>
        <dsp:cNvSpPr/>
      </dsp:nvSpPr>
      <dsp:spPr>
        <a:xfrm>
          <a:off x="3479167" y="0"/>
          <a:ext cx="3220715" cy="1437640"/>
        </a:xfrm>
        <a:prstGeom prst="rect">
          <a:avLst/>
        </a:prstGeom>
        <a:noFill/>
        <a:ln w="12700" cap="flat" cmpd="sng" algn="in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18135" tIns="165100" rIns="318135" bIns="165100" numCol="1" spcCol="1270" anchor="ctr" anchorCtr="0">
          <a:noAutofit/>
        </a:bodyPr>
        <a:lstStyle/>
        <a:p>
          <a:pPr marL="0" lvl="0" indent="0" algn="l" defTabSz="2933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600" kern="1200"/>
            <a:t>02</a:t>
          </a:r>
        </a:p>
      </dsp:txBody>
      <dsp:txXfrm>
        <a:off x="3479167" y="0"/>
        <a:ext cx="3220715" cy="1437640"/>
      </dsp:txXfrm>
    </dsp:sp>
    <dsp:sp modelId="{4BE78375-45D1-4710-B123-51052C0F3EFD}">
      <dsp:nvSpPr>
        <dsp:cNvPr id="0" name=""/>
        <dsp:cNvSpPr/>
      </dsp:nvSpPr>
      <dsp:spPr>
        <a:xfrm>
          <a:off x="6957539" y="0"/>
          <a:ext cx="3220715" cy="3594100"/>
        </a:xfrm>
        <a:prstGeom prst="rect">
          <a:avLst/>
        </a:prstGeom>
        <a:solidFill>
          <a:schemeClr val="accent2">
            <a:hueOff val="6238661"/>
            <a:satOff val="35504"/>
            <a:lumOff val="10980"/>
            <a:alphaOff val="0"/>
          </a:schemeClr>
        </a:solidFill>
        <a:ln w="12700" cap="flat" cmpd="sng" algn="in">
          <a:solidFill>
            <a:schemeClr val="accent2">
              <a:hueOff val="6238661"/>
              <a:satOff val="35504"/>
              <a:lumOff val="1098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18135" tIns="0" rIns="318135" bIns="330200" numCol="1" spcCol="1270" anchor="t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/>
            <a:t>Let’s see if you were paying attention.</a:t>
          </a:r>
        </a:p>
      </dsp:txBody>
      <dsp:txXfrm>
        <a:off x="6957539" y="1437640"/>
        <a:ext cx="3220715" cy="2156460"/>
      </dsp:txXfrm>
    </dsp:sp>
    <dsp:sp modelId="{F4389E85-7189-4702-84A0-2481FA131E58}">
      <dsp:nvSpPr>
        <dsp:cNvPr id="0" name=""/>
        <dsp:cNvSpPr/>
      </dsp:nvSpPr>
      <dsp:spPr>
        <a:xfrm>
          <a:off x="6957539" y="0"/>
          <a:ext cx="3220715" cy="1437640"/>
        </a:xfrm>
        <a:prstGeom prst="rect">
          <a:avLst/>
        </a:prstGeom>
        <a:noFill/>
        <a:ln w="12700" cap="flat" cmpd="sng" algn="in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18135" tIns="165100" rIns="318135" bIns="165100" numCol="1" spcCol="1270" anchor="ctr" anchorCtr="0">
          <a:noAutofit/>
        </a:bodyPr>
        <a:lstStyle/>
        <a:p>
          <a:pPr marL="0" lvl="0" indent="0" algn="l" defTabSz="2933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600" kern="1200"/>
            <a:t>03</a:t>
          </a:r>
        </a:p>
      </dsp:txBody>
      <dsp:txXfrm>
        <a:off x="6957539" y="0"/>
        <a:ext cx="3220715" cy="143764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6/7/layout/LinearBlockProcessNumbered">
  <dgm:title val="Linear Block Process Numbered"/>
  <dgm:desc val="Used to show a progression; a timeline; sequential steps in a task, process, or workflow; or to emphasize movement or direction. Automatic numbers have been introduced to show the steps of the process. Level 1 text and Level 2 text both appears in a rectangle."/>
  <dgm:catLst>
    <dgm:cat type="process" pri="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101" type="sibTrans" cxnId="4">
          <dgm:prSet phldrT="1"/>
          <dgm:t>
            <a:bodyPr/>
            <a:lstStyle/>
            <a:p>
              <a:r>
                <a:t>01</a:t>
              </a:r>
            </a:p>
          </dgm:t>
        </dgm:pt>
        <dgm:pt modelId="201" type="sibTrans" cxnId="5">
          <dgm:prSet phldrT="2"/>
          <dgm:t>
            <a:bodyPr/>
            <a:lstStyle/>
            <a:p>
              <a:r>
                <a:t>02</a:t>
              </a:r>
            </a:p>
          </dgm:t>
        </dgm:pt>
        <dgm:pt modelId="301" type="sibTrans" cxnId="6">
          <dgm:prSet phldrT="3"/>
          <dgm:t>
            <a:bodyPr/>
            <a:lstStyle/>
            <a:p>
              <a:r>
                <a:t>03</a:t>
              </a:r>
            </a:p>
          </dgm:t>
        </dgm:pt>
      </dgm:ptLst>
      <dgm:cxnLst>
        <dgm:cxn modelId="4" srcId="0" destId="1" srcOrd="0" destOrd="0" sibTransId="101"/>
        <dgm:cxn modelId="5" srcId="0" destId="2" srcOrd="1" destOrd="0" sibTransId="201"/>
        <dgm:cxn modelId="6" srcId="0" destId="3" srcOrd="2" destOrd="0" sibTransId="301"/>
        <dgm:cxn modelId="13" srcId="1" destId="11" srcOrd="0" destOrd="0"/>
        <dgm:cxn modelId="23" srcId="2" destId="21" srcOrd="0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animLvl val="lvl"/>
      <dgm:resizeHandles val="exact"/>
    </dgm:varLst>
    <dgm:alg type="lin">
      <dgm:param type="linDir" val="fromL"/>
      <dgm:param type="nodeVertAlign" val="t"/>
    </dgm:alg>
    <dgm:shape xmlns:r="http://schemas.openxmlformats.org/officeDocument/2006/relationships" r:blip="">
      <dgm:adjLst/>
    </dgm:shape>
    <dgm:presOf/>
    <dgm:constrLst>
      <dgm:constr type="h" for="ch" forName="compositeNode" refType="h"/>
      <dgm:constr type="w" for="ch" forName="compositeNode" refType="w"/>
      <dgm:constr type="w" for="des" forName="simulatedConn" refType="w" refFor="ch" refForName="compositeNode" fact="0.15"/>
      <dgm:constr type="h" for="des" forName="simulatedConn" refType="w" refFor="des" refForName="simulatedConn"/>
      <dgm:constr type="h" for="des" forName="vSp1" refType="w" refFor="ch" refForName="compositeNode" fact="0.8"/>
      <dgm:constr type="h" for="des" forName="vSp2" refType="w" refFor="ch" refForName="compositeNode" fact="0.07"/>
      <dgm:constr type="w" for="ch" forName="vProcSp" refType="w" refFor="des" refForName="simulatedConn" op="equ"/>
      <dgm:constr type="h" for="ch" forName="vProcSp" refType="h" refFor="ch" refForName="compositeNode" op="equ"/>
      <dgm:constr type="w" for="ch" forName="sibTrans" refType="w" refFor="ch" refForName="compositeNode" fact="0.08"/>
      <dgm:constr type="primFontSz" for="des" forName="sibTransNodeRect" op="equ"/>
      <dgm:constr type="primFontSz" for="des" forName="nodeRect" op="equ"/>
    </dgm:constrLst>
    <dgm:ruleLst/>
    <dgm:forEach name="Name4" axis="ch" ptType="node">
      <dgm:layoutNode name="compositeNode">
        <dgm:varLst>
          <dgm:bulletEnabled val="1"/>
        </dgm:varLst>
        <dgm:alg type="composite"/>
        <dgm:constrLst>
          <dgm:constr type="h" refType="w" op="lte" fact="1.2"/>
          <dgm:constr type="w" for="ch" forName="bgRect" refType="w"/>
          <dgm:constr type="h" for="ch" forName="bgRect" refType="h"/>
          <dgm:constr type="t" for="ch" forName="bgRect"/>
          <dgm:constr type="l" for="ch" forName="bgRect"/>
          <dgm:constr type="w" for="ch" forName="sibTransNodeRect" refType="w" refFor="ch" refForName="bgRect"/>
          <dgm:constr type="h" for="ch" forName="sibTransNodeRect" refType="h" refFor="ch" refForName="bgRect" fact="0.4"/>
          <dgm:constr type="t" for="ch" forName="sibTransNodeRect"/>
          <dgm:constr type="l" for="ch" forName="sibTransNodeRect"/>
          <dgm:constr type="r" for="ch" forName="nodeRect" refType="r" refFor="ch" refForName="bgRect"/>
          <dgm:constr type="h" for="ch" forName="nodeRect" refType="h" refFor="ch" refForName="bgRect" fact="0.6"/>
          <dgm:constr type="t" for="ch" forName="nodeRect" refType="b" refFor="ch" refForName="sibTransNodeRect"/>
          <dgm:constr type="l" for="ch" forName="nodeRect" refType="l" refFor="ch" refForName="bgRect"/>
        </dgm:constrLst>
        <dgm:ruleLst>
          <dgm:rule type="w" for="ch" forName="nodeRect" val="NaN" fact="NaN" max="30"/>
        </dgm:ruleLst>
        <dgm:layoutNode name="bgRect" styleLbl="alignNode1">
          <dgm:alg type="sp"/>
          <dgm:shape xmlns:r="http://schemas.openxmlformats.org/officeDocument/2006/relationships" type="rect" r:blip="">
            <dgm:adjLst>
              <dgm:adj idx="1" val="0.05"/>
            </dgm:adjLst>
          </dgm:shape>
          <dgm:presOf axis="self"/>
          <dgm:constrLst/>
          <dgm:ruleLst/>
        </dgm:layoutNode>
        <dgm:forEach name="Name19" axis="followSib" ptType="sibTrans" hideLastTrans="0" cnt="1">
          <dgm:layoutNode name="sibTransNodeRect" styleLbl="alignNode1">
            <dgm:varLst>
              <dgm:chMax val="0"/>
              <dgm:bulletEnabled val="1"/>
            </dgm:varLst>
            <dgm:presOf axis="self"/>
            <dgm:alg type="tx">
              <dgm:param type="parTxLTRAlign" val="l"/>
              <dgm:param type="parTxRTLAlign" val="l"/>
            </dgm:alg>
            <dgm:shape xmlns:r="http://schemas.openxmlformats.org/officeDocument/2006/relationships" type="rect" r:blip="" hideGeom="1">
              <dgm:adjLst/>
            </dgm:shape>
            <dgm:constrLst>
              <dgm:constr type="primFontSz" val="66"/>
              <dgm:constr type="tMarg" val="13"/>
              <dgm:constr type="lMarg" refType="w" fact="0.28"/>
              <dgm:constr type="rMarg" refType="w" fact="0.28"/>
              <dgm:constr type="bMarg" val="13"/>
            </dgm:constrLst>
            <dgm:ruleLst>
              <dgm:rule type="primFontSz" val="14" fact="NaN" max="NaN"/>
              <dgm:rule type="tMarg" val="13" fact="NaN" max="NaN"/>
            </dgm:ruleLst>
          </dgm:layoutNode>
        </dgm:forEach>
        <dgm:layoutNode name="nodeRect" styleLbl="alignNode1" moveWith="bgRect">
          <dgm:varLst>
            <dgm:bulletEnabled val="1"/>
          </dgm:varLst>
          <dgm:alg type="tx">
            <dgm:param type="parTxLTRAlign" val="l"/>
            <dgm:param type="parTxRTLAlign" val="r"/>
            <dgm:param type="txAnchorVert" val="t"/>
            <dgm:param type="stBulletLvl" val="2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primFontSz" val="26"/>
            <dgm:constr type="tMarg"/>
            <dgm:constr type="lMarg" refType="w" fact="0.28"/>
            <dgm:constr type="rMarg" refType="w" fact="0.28"/>
            <dgm:constr type="bMarg" val="26"/>
          </dgm:constrLst>
          <dgm:ruleLst>
            <dgm:rule type="primFontSz" val="11" fact="NaN" max="NaN"/>
          </dgm:ruleLst>
        </dgm:layoutNode>
      </dgm:layoutNode>
      <dgm:forEach name="Name1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  <dgm:extLst>
    <a:ext uri="{4F341089-5ED1-44EC-B178-C955D00A3D55}">
      <dgm1611:autoBuNodeInfoLst xmlns:dgm1611="http://schemas.microsoft.com/office/drawing/2016/11/diagram">
        <dgm1611:autoBuNodeInfo lvl="1" ptType="sibTrans">
          <dgm1611:buPr prefix="" leadZeros="1">
            <a:buAutoNum type="arabicParenBoth"/>
          </dgm1611:buPr>
        </dgm1611:autoBuNodeInfo>
      </dgm1611:autoBuNodeInfoLst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EC2289-1B1A-44E0-8387-00B398E7CC9B}" type="datetimeFigureOut">
              <a:rPr lang="en-US" smtClean="0"/>
              <a:t>2/7/2019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D8DCB17-B2EA-4621-927B-9F39AE0F8A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98141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D8DCB17-B2EA-4621-927B-9F39AE0F8A25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745958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US" dirty="0"/>
              <a:t>Influence public policy</a:t>
            </a:r>
          </a:p>
          <a:p>
            <a:pPr marL="171450" indent="-171450">
              <a:buFontTx/>
              <a:buChar char="-"/>
            </a:pPr>
            <a:r>
              <a:rPr lang="en-US" dirty="0"/>
              <a:t>Look out for interests of members</a:t>
            </a:r>
          </a:p>
          <a:p>
            <a:pPr marL="171450" indent="-171450">
              <a:buFontTx/>
              <a:buChar char="-"/>
            </a:pPr>
            <a:r>
              <a:rPr lang="en-US" dirty="0"/>
              <a:t>Enhance networking and connections</a:t>
            </a:r>
          </a:p>
          <a:p>
            <a:pPr marL="171450" indent="-171450">
              <a:buFontTx/>
              <a:buChar char="-"/>
            </a:pPr>
            <a:r>
              <a:rPr lang="en-US" dirty="0"/>
              <a:t>Improve dissemination and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D8DCB17-B2EA-4621-927B-9F39AE0F8A25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855618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D8DCB17-B2EA-4621-927B-9F39AE0F8A25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130189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D8DCB17-B2EA-4621-927B-9F39AE0F8A25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848575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D8DCB17-B2EA-4621-927B-9F39AE0F8A25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60962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 title="scalloped circle"/>
          <p:cNvSpPr/>
          <p:nvPr/>
        </p:nvSpPr>
        <p:spPr bwMode="auto">
          <a:xfrm>
            <a:off x="3557016" y="630936"/>
            <a:ext cx="5235575" cy="5229225"/>
          </a:xfrm>
          <a:custGeom>
            <a:avLst/>
            <a:gdLst/>
            <a:ahLst/>
            <a:cxnLst/>
            <a:rect l="0" t="0" r="r" b="b"/>
            <a:pathLst>
              <a:path w="3298" h="3294">
                <a:moveTo>
                  <a:pt x="1649" y="0"/>
                </a:moveTo>
                <a:lnTo>
                  <a:pt x="1681" y="3"/>
                </a:lnTo>
                <a:lnTo>
                  <a:pt x="1712" y="11"/>
                </a:lnTo>
                <a:lnTo>
                  <a:pt x="1742" y="23"/>
                </a:lnTo>
                <a:lnTo>
                  <a:pt x="1773" y="38"/>
                </a:lnTo>
                <a:lnTo>
                  <a:pt x="1802" y="55"/>
                </a:lnTo>
                <a:lnTo>
                  <a:pt x="1832" y="73"/>
                </a:lnTo>
                <a:lnTo>
                  <a:pt x="1862" y="89"/>
                </a:lnTo>
                <a:lnTo>
                  <a:pt x="1892" y="105"/>
                </a:lnTo>
                <a:lnTo>
                  <a:pt x="1921" y="117"/>
                </a:lnTo>
                <a:lnTo>
                  <a:pt x="1953" y="125"/>
                </a:lnTo>
                <a:lnTo>
                  <a:pt x="1984" y="129"/>
                </a:lnTo>
                <a:lnTo>
                  <a:pt x="2017" y="129"/>
                </a:lnTo>
                <a:lnTo>
                  <a:pt x="2051" y="127"/>
                </a:lnTo>
                <a:lnTo>
                  <a:pt x="2085" y="123"/>
                </a:lnTo>
                <a:lnTo>
                  <a:pt x="2119" y="118"/>
                </a:lnTo>
                <a:lnTo>
                  <a:pt x="2153" y="114"/>
                </a:lnTo>
                <a:lnTo>
                  <a:pt x="2187" y="111"/>
                </a:lnTo>
                <a:lnTo>
                  <a:pt x="2219" y="112"/>
                </a:lnTo>
                <a:lnTo>
                  <a:pt x="2250" y="116"/>
                </a:lnTo>
                <a:lnTo>
                  <a:pt x="2280" y="125"/>
                </a:lnTo>
                <a:lnTo>
                  <a:pt x="2305" y="138"/>
                </a:lnTo>
                <a:lnTo>
                  <a:pt x="2329" y="155"/>
                </a:lnTo>
                <a:lnTo>
                  <a:pt x="2350" y="175"/>
                </a:lnTo>
                <a:lnTo>
                  <a:pt x="2371" y="198"/>
                </a:lnTo>
                <a:lnTo>
                  <a:pt x="2390" y="222"/>
                </a:lnTo>
                <a:lnTo>
                  <a:pt x="2409" y="247"/>
                </a:lnTo>
                <a:lnTo>
                  <a:pt x="2428" y="272"/>
                </a:lnTo>
                <a:lnTo>
                  <a:pt x="2447" y="296"/>
                </a:lnTo>
                <a:lnTo>
                  <a:pt x="2467" y="319"/>
                </a:lnTo>
                <a:lnTo>
                  <a:pt x="2490" y="339"/>
                </a:lnTo>
                <a:lnTo>
                  <a:pt x="2512" y="357"/>
                </a:lnTo>
                <a:lnTo>
                  <a:pt x="2537" y="371"/>
                </a:lnTo>
                <a:lnTo>
                  <a:pt x="2564" y="383"/>
                </a:lnTo>
                <a:lnTo>
                  <a:pt x="2593" y="393"/>
                </a:lnTo>
                <a:lnTo>
                  <a:pt x="2623" y="402"/>
                </a:lnTo>
                <a:lnTo>
                  <a:pt x="2653" y="410"/>
                </a:lnTo>
                <a:lnTo>
                  <a:pt x="2684" y="418"/>
                </a:lnTo>
                <a:lnTo>
                  <a:pt x="2713" y="427"/>
                </a:lnTo>
                <a:lnTo>
                  <a:pt x="2742" y="437"/>
                </a:lnTo>
                <a:lnTo>
                  <a:pt x="2769" y="449"/>
                </a:lnTo>
                <a:lnTo>
                  <a:pt x="2793" y="464"/>
                </a:lnTo>
                <a:lnTo>
                  <a:pt x="2815" y="482"/>
                </a:lnTo>
                <a:lnTo>
                  <a:pt x="2833" y="504"/>
                </a:lnTo>
                <a:lnTo>
                  <a:pt x="2848" y="528"/>
                </a:lnTo>
                <a:lnTo>
                  <a:pt x="2860" y="555"/>
                </a:lnTo>
                <a:lnTo>
                  <a:pt x="2870" y="584"/>
                </a:lnTo>
                <a:lnTo>
                  <a:pt x="2879" y="613"/>
                </a:lnTo>
                <a:lnTo>
                  <a:pt x="2887" y="644"/>
                </a:lnTo>
                <a:lnTo>
                  <a:pt x="2895" y="674"/>
                </a:lnTo>
                <a:lnTo>
                  <a:pt x="2904" y="704"/>
                </a:lnTo>
                <a:lnTo>
                  <a:pt x="2914" y="733"/>
                </a:lnTo>
                <a:lnTo>
                  <a:pt x="2926" y="760"/>
                </a:lnTo>
                <a:lnTo>
                  <a:pt x="2940" y="785"/>
                </a:lnTo>
                <a:lnTo>
                  <a:pt x="2958" y="807"/>
                </a:lnTo>
                <a:lnTo>
                  <a:pt x="2978" y="830"/>
                </a:lnTo>
                <a:lnTo>
                  <a:pt x="3001" y="850"/>
                </a:lnTo>
                <a:lnTo>
                  <a:pt x="3025" y="869"/>
                </a:lnTo>
                <a:lnTo>
                  <a:pt x="3051" y="888"/>
                </a:lnTo>
                <a:lnTo>
                  <a:pt x="3076" y="907"/>
                </a:lnTo>
                <a:lnTo>
                  <a:pt x="3100" y="926"/>
                </a:lnTo>
                <a:lnTo>
                  <a:pt x="3123" y="947"/>
                </a:lnTo>
                <a:lnTo>
                  <a:pt x="3143" y="968"/>
                </a:lnTo>
                <a:lnTo>
                  <a:pt x="3160" y="992"/>
                </a:lnTo>
                <a:lnTo>
                  <a:pt x="3173" y="1017"/>
                </a:lnTo>
                <a:lnTo>
                  <a:pt x="3182" y="1047"/>
                </a:lnTo>
                <a:lnTo>
                  <a:pt x="3186" y="1078"/>
                </a:lnTo>
                <a:lnTo>
                  <a:pt x="3187" y="1110"/>
                </a:lnTo>
                <a:lnTo>
                  <a:pt x="3184" y="1144"/>
                </a:lnTo>
                <a:lnTo>
                  <a:pt x="3180" y="1178"/>
                </a:lnTo>
                <a:lnTo>
                  <a:pt x="3175" y="1212"/>
                </a:lnTo>
                <a:lnTo>
                  <a:pt x="3171" y="1246"/>
                </a:lnTo>
                <a:lnTo>
                  <a:pt x="3169" y="1280"/>
                </a:lnTo>
                <a:lnTo>
                  <a:pt x="3169" y="1313"/>
                </a:lnTo>
                <a:lnTo>
                  <a:pt x="3173" y="1344"/>
                </a:lnTo>
                <a:lnTo>
                  <a:pt x="3181" y="1375"/>
                </a:lnTo>
                <a:lnTo>
                  <a:pt x="3193" y="1404"/>
                </a:lnTo>
                <a:lnTo>
                  <a:pt x="3209" y="1434"/>
                </a:lnTo>
                <a:lnTo>
                  <a:pt x="3225" y="1464"/>
                </a:lnTo>
                <a:lnTo>
                  <a:pt x="3243" y="1494"/>
                </a:lnTo>
                <a:lnTo>
                  <a:pt x="3260" y="1523"/>
                </a:lnTo>
                <a:lnTo>
                  <a:pt x="3275" y="1554"/>
                </a:lnTo>
                <a:lnTo>
                  <a:pt x="3287" y="1584"/>
                </a:lnTo>
                <a:lnTo>
                  <a:pt x="3295" y="1615"/>
                </a:lnTo>
                <a:lnTo>
                  <a:pt x="3298" y="1647"/>
                </a:lnTo>
                <a:lnTo>
                  <a:pt x="3295" y="1679"/>
                </a:lnTo>
                <a:lnTo>
                  <a:pt x="3287" y="1710"/>
                </a:lnTo>
                <a:lnTo>
                  <a:pt x="3275" y="1740"/>
                </a:lnTo>
                <a:lnTo>
                  <a:pt x="3260" y="1771"/>
                </a:lnTo>
                <a:lnTo>
                  <a:pt x="3243" y="1800"/>
                </a:lnTo>
                <a:lnTo>
                  <a:pt x="3225" y="1830"/>
                </a:lnTo>
                <a:lnTo>
                  <a:pt x="3209" y="1860"/>
                </a:lnTo>
                <a:lnTo>
                  <a:pt x="3193" y="1890"/>
                </a:lnTo>
                <a:lnTo>
                  <a:pt x="3181" y="1919"/>
                </a:lnTo>
                <a:lnTo>
                  <a:pt x="3173" y="1950"/>
                </a:lnTo>
                <a:lnTo>
                  <a:pt x="3169" y="1981"/>
                </a:lnTo>
                <a:lnTo>
                  <a:pt x="3169" y="2014"/>
                </a:lnTo>
                <a:lnTo>
                  <a:pt x="3171" y="2048"/>
                </a:lnTo>
                <a:lnTo>
                  <a:pt x="3175" y="2082"/>
                </a:lnTo>
                <a:lnTo>
                  <a:pt x="3180" y="2116"/>
                </a:lnTo>
                <a:lnTo>
                  <a:pt x="3184" y="2150"/>
                </a:lnTo>
                <a:lnTo>
                  <a:pt x="3187" y="2184"/>
                </a:lnTo>
                <a:lnTo>
                  <a:pt x="3186" y="2216"/>
                </a:lnTo>
                <a:lnTo>
                  <a:pt x="3182" y="2247"/>
                </a:lnTo>
                <a:lnTo>
                  <a:pt x="3173" y="2277"/>
                </a:lnTo>
                <a:lnTo>
                  <a:pt x="3160" y="2302"/>
                </a:lnTo>
                <a:lnTo>
                  <a:pt x="3143" y="2326"/>
                </a:lnTo>
                <a:lnTo>
                  <a:pt x="3123" y="2347"/>
                </a:lnTo>
                <a:lnTo>
                  <a:pt x="3100" y="2368"/>
                </a:lnTo>
                <a:lnTo>
                  <a:pt x="3076" y="2387"/>
                </a:lnTo>
                <a:lnTo>
                  <a:pt x="3051" y="2406"/>
                </a:lnTo>
                <a:lnTo>
                  <a:pt x="3025" y="2425"/>
                </a:lnTo>
                <a:lnTo>
                  <a:pt x="3001" y="2444"/>
                </a:lnTo>
                <a:lnTo>
                  <a:pt x="2978" y="2464"/>
                </a:lnTo>
                <a:lnTo>
                  <a:pt x="2958" y="2487"/>
                </a:lnTo>
                <a:lnTo>
                  <a:pt x="2940" y="2509"/>
                </a:lnTo>
                <a:lnTo>
                  <a:pt x="2926" y="2534"/>
                </a:lnTo>
                <a:lnTo>
                  <a:pt x="2914" y="2561"/>
                </a:lnTo>
                <a:lnTo>
                  <a:pt x="2904" y="2590"/>
                </a:lnTo>
                <a:lnTo>
                  <a:pt x="2895" y="2620"/>
                </a:lnTo>
                <a:lnTo>
                  <a:pt x="2887" y="2650"/>
                </a:lnTo>
                <a:lnTo>
                  <a:pt x="2879" y="2681"/>
                </a:lnTo>
                <a:lnTo>
                  <a:pt x="2870" y="2710"/>
                </a:lnTo>
                <a:lnTo>
                  <a:pt x="2860" y="2739"/>
                </a:lnTo>
                <a:lnTo>
                  <a:pt x="2848" y="2766"/>
                </a:lnTo>
                <a:lnTo>
                  <a:pt x="2833" y="2790"/>
                </a:lnTo>
                <a:lnTo>
                  <a:pt x="2815" y="2812"/>
                </a:lnTo>
                <a:lnTo>
                  <a:pt x="2793" y="2830"/>
                </a:lnTo>
                <a:lnTo>
                  <a:pt x="2769" y="2845"/>
                </a:lnTo>
                <a:lnTo>
                  <a:pt x="2742" y="2857"/>
                </a:lnTo>
                <a:lnTo>
                  <a:pt x="2713" y="2867"/>
                </a:lnTo>
                <a:lnTo>
                  <a:pt x="2684" y="2876"/>
                </a:lnTo>
                <a:lnTo>
                  <a:pt x="2653" y="2884"/>
                </a:lnTo>
                <a:lnTo>
                  <a:pt x="2623" y="2892"/>
                </a:lnTo>
                <a:lnTo>
                  <a:pt x="2593" y="2901"/>
                </a:lnTo>
                <a:lnTo>
                  <a:pt x="2564" y="2911"/>
                </a:lnTo>
                <a:lnTo>
                  <a:pt x="2537" y="2923"/>
                </a:lnTo>
                <a:lnTo>
                  <a:pt x="2512" y="2937"/>
                </a:lnTo>
                <a:lnTo>
                  <a:pt x="2490" y="2955"/>
                </a:lnTo>
                <a:lnTo>
                  <a:pt x="2467" y="2975"/>
                </a:lnTo>
                <a:lnTo>
                  <a:pt x="2447" y="2998"/>
                </a:lnTo>
                <a:lnTo>
                  <a:pt x="2428" y="3022"/>
                </a:lnTo>
                <a:lnTo>
                  <a:pt x="2409" y="3047"/>
                </a:lnTo>
                <a:lnTo>
                  <a:pt x="2390" y="3072"/>
                </a:lnTo>
                <a:lnTo>
                  <a:pt x="2371" y="3096"/>
                </a:lnTo>
                <a:lnTo>
                  <a:pt x="2350" y="3119"/>
                </a:lnTo>
                <a:lnTo>
                  <a:pt x="2329" y="3139"/>
                </a:lnTo>
                <a:lnTo>
                  <a:pt x="2305" y="3156"/>
                </a:lnTo>
                <a:lnTo>
                  <a:pt x="2280" y="3169"/>
                </a:lnTo>
                <a:lnTo>
                  <a:pt x="2250" y="3178"/>
                </a:lnTo>
                <a:lnTo>
                  <a:pt x="2219" y="3182"/>
                </a:lnTo>
                <a:lnTo>
                  <a:pt x="2187" y="3183"/>
                </a:lnTo>
                <a:lnTo>
                  <a:pt x="2153" y="3180"/>
                </a:lnTo>
                <a:lnTo>
                  <a:pt x="2119" y="3176"/>
                </a:lnTo>
                <a:lnTo>
                  <a:pt x="2085" y="3171"/>
                </a:lnTo>
                <a:lnTo>
                  <a:pt x="2051" y="3167"/>
                </a:lnTo>
                <a:lnTo>
                  <a:pt x="2017" y="3165"/>
                </a:lnTo>
                <a:lnTo>
                  <a:pt x="1984" y="3165"/>
                </a:lnTo>
                <a:lnTo>
                  <a:pt x="1953" y="3169"/>
                </a:lnTo>
                <a:lnTo>
                  <a:pt x="1921" y="3177"/>
                </a:lnTo>
                <a:lnTo>
                  <a:pt x="1892" y="3189"/>
                </a:lnTo>
                <a:lnTo>
                  <a:pt x="1862" y="3205"/>
                </a:lnTo>
                <a:lnTo>
                  <a:pt x="1832" y="3221"/>
                </a:lnTo>
                <a:lnTo>
                  <a:pt x="1802" y="3239"/>
                </a:lnTo>
                <a:lnTo>
                  <a:pt x="1773" y="3256"/>
                </a:lnTo>
                <a:lnTo>
                  <a:pt x="1742" y="3271"/>
                </a:lnTo>
                <a:lnTo>
                  <a:pt x="1712" y="3283"/>
                </a:lnTo>
                <a:lnTo>
                  <a:pt x="1681" y="3291"/>
                </a:lnTo>
                <a:lnTo>
                  <a:pt x="1649" y="3294"/>
                </a:lnTo>
                <a:lnTo>
                  <a:pt x="1617" y="3291"/>
                </a:lnTo>
                <a:lnTo>
                  <a:pt x="1586" y="3283"/>
                </a:lnTo>
                <a:lnTo>
                  <a:pt x="1556" y="3271"/>
                </a:lnTo>
                <a:lnTo>
                  <a:pt x="1525" y="3256"/>
                </a:lnTo>
                <a:lnTo>
                  <a:pt x="1496" y="3239"/>
                </a:lnTo>
                <a:lnTo>
                  <a:pt x="1466" y="3221"/>
                </a:lnTo>
                <a:lnTo>
                  <a:pt x="1436" y="3205"/>
                </a:lnTo>
                <a:lnTo>
                  <a:pt x="1406" y="3189"/>
                </a:lnTo>
                <a:lnTo>
                  <a:pt x="1376" y="3177"/>
                </a:lnTo>
                <a:lnTo>
                  <a:pt x="1345" y="3169"/>
                </a:lnTo>
                <a:lnTo>
                  <a:pt x="1314" y="3165"/>
                </a:lnTo>
                <a:lnTo>
                  <a:pt x="1281" y="3165"/>
                </a:lnTo>
                <a:lnTo>
                  <a:pt x="1247" y="3167"/>
                </a:lnTo>
                <a:lnTo>
                  <a:pt x="1213" y="3171"/>
                </a:lnTo>
                <a:lnTo>
                  <a:pt x="1179" y="3176"/>
                </a:lnTo>
                <a:lnTo>
                  <a:pt x="1145" y="3180"/>
                </a:lnTo>
                <a:lnTo>
                  <a:pt x="1111" y="3183"/>
                </a:lnTo>
                <a:lnTo>
                  <a:pt x="1079" y="3182"/>
                </a:lnTo>
                <a:lnTo>
                  <a:pt x="1048" y="3178"/>
                </a:lnTo>
                <a:lnTo>
                  <a:pt x="1018" y="3169"/>
                </a:lnTo>
                <a:lnTo>
                  <a:pt x="993" y="3156"/>
                </a:lnTo>
                <a:lnTo>
                  <a:pt x="969" y="3139"/>
                </a:lnTo>
                <a:lnTo>
                  <a:pt x="948" y="3119"/>
                </a:lnTo>
                <a:lnTo>
                  <a:pt x="927" y="3096"/>
                </a:lnTo>
                <a:lnTo>
                  <a:pt x="908" y="3072"/>
                </a:lnTo>
                <a:lnTo>
                  <a:pt x="889" y="3047"/>
                </a:lnTo>
                <a:lnTo>
                  <a:pt x="870" y="3022"/>
                </a:lnTo>
                <a:lnTo>
                  <a:pt x="851" y="2998"/>
                </a:lnTo>
                <a:lnTo>
                  <a:pt x="831" y="2975"/>
                </a:lnTo>
                <a:lnTo>
                  <a:pt x="808" y="2955"/>
                </a:lnTo>
                <a:lnTo>
                  <a:pt x="786" y="2937"/>
                </a:lnTo>
                <a:lnTo>
                  <a:pt x="761" y="2923"/>
                </a:lnTo>
                <a:lnTo>
                  <a:pt x="734" y="2911"/>
                </a:lnTo>
                <a:lnTo>
                  <a:pt x="705" y="2901"/>
                </a:lnTo>
                <a:lnTo>
                  <a:pt x="675" y="2892"/>
                </a:lnTo>
                <a:lnTo>
                  <a:pt x="645" y="2884"/>
                </a:lnTo>
                <a:lnTo>
                  <a:pt x="614" y="2876"/>
                </a:lnTo>
                <a:lnTo>
                  <a:pt x="585" y="2867"/>
                </a:lnTo>
                <a:lnTo>
                  <a:pt x="556" y="2857"/>
                </a:lnTo>
                <a:lnTo>
                  <a:pt x="529" y="2845"/>
                </a:lnTo>
                <a:lnTo>
                  <a:pt x="505" y="2830"/>
                </a:lnTo>
                <a:lnTo>
                  <a:pt x="483" y="2812"/>
                </a:lnTo>
                <a:lnTo>
                  <a:pt x="465" y="2790"/>
                </a:lnTo>
                <a:lnTo>
                  <a:pt x="450" y="2766"/>
                </a:lnTo>
                <a:lnTo>
                  <a:pt x="438" y="2739"/>
                </a:lnTo>
                <a:lnTo>
                  <a:pt x="428" y="2710"/>
                </a:lnTo>
                <a:lnTo>
                  <a:pt x="419" y="2681"/>
                </a:lnTo>
                <a:lnTo>
                  <a:pt x="411" y="2650"/>
                </a:lnTo>
                <a:lnTo>
                  <a:pt x="403" y="2620"/>
                </a:lnTo>
                <a:lnTo>
                  <a:pt x="394" y="2590"/>
                </a:lnTo>
                <a:lnTo>
                  <a:pt x="384" y="2561"/>
                </a:lnTo>
                <a:lnTo>
                  <a:pt x="372" y="2534"/>
                </a:lnTo>
                <a:lnTo>
                  <a:pt x="358" y="2509"/>
                </a:lnTo>
                <a:lnTo>
                  <a:pt x="340" y="2487"/>
                </a:lnTo>
                <a:lnTo>
                  <a:pt x="320" y="2464"/>
                </a:lnTo>
                <a:lnTo>
                  <a:pt x="297" y="2444"/>
                </a:lnTo>
                <a:lnTo>
                  <a:pt x="272" y="2425"/>
                </a:lnTo>
                <a:lnTo>
                  <a:pt x="247" y="2406"/>
                </a:lnTo>
                <a:lnTo>
                  <a:pt x="222" y="2387"/>
                </a:lnTo>
                <a:lnTo>
                  <a:pt x="198" y="2368"/>
                </a:lnTo>
                <a:lnTo>
                  <a:pt x="175" y="2347"/>
                </a:lnTo>
                <a:lnTo>
                  <a:pt x="155" y="2326"/>
                </a:lnTo>
                <a:lnTo>
                  <a:pt x="138" y="2302"/>
                </a:lnTo>
                <a:lnTo>
                  <a:pt x="125" y="2277"/>
                </a:lnTo>
                <a:lnTo>
                  <a:pt x="116" y="2247"/>
                </a:lnTo>
                <a:lnTo>
                  <a:pt x="112" y="2216"/>
                </a:lnTo>
                <a:lnTo>
                  <a:pt x="111" y="2184"/>
                </a:lnTo>
                <a:lnTo>
                  <a:pt x="114" y="2150"/>
                </a:lnTo>
                <a:lnTo>
                  <a:pt x="118" y="2116"/>
                </a:lnTo>
                <a:lnTo>
                  <a:pt x="123" y="2082"/>
                </a:lnTo>
                <a:lnTo>
                  <a:pt x="127" y="2048"/>
                </a:lnTo>
                <a:lnTo>
                  <a:pt x="129" y="2014"/>
                </a:lnTo>
                <a:lnTo>
                  <a:pt x="129" y="1981"/>
                </a:lnTo>
                <a:lnTo>
                  <a:pt x="125" y="1950"/>
                </a:lnTo>
                <a:lnTo>
                  <a:pt x="117" y="1919"/>
                </a:lnTo>
                <a:lnTo>
                  <a:pt x="105" y="1890"/>
                </a:lnTo>
                <a:lnTo>
                  <a:pt x="90" y="1860"/>
                </a:lnTo>
                <a:lnTo>
                  <a:pt x="73" y="1830"/>
                </a:lnTo>
                <a:lnTo>
                  <a:pt x="55" y="1800"/>
                </a:lnTo>
                <a:lnTo>
                  <a:pt x="38" y="1771"/>
                </a:lnTo>
                <a:lnTo>
                  <a:pt x="23" y="1740"/>
                </a:lnTo>
                <a:lnTo>
                  <a:pt x="11" y="1710"/>
                </a:lnTo>
                <a:lnTo>
                  <a:pt x="3" y="1679"/>
                </a:lnTo>
                <a:lnTo>
                  <a:pt x="0" y="1647"/>
                </a:lnTo>
                <a:lnTo>
                  <a:pt x="3" y="1615"/>
                </a:lnTo>
                <a:lnTo>
                  <a:pt x="11" y="1584"/>
                </a:lnTo>
                <a:lnTo>
                  <a:pt x="23" y="1554"/>
                </a:lnTo>
                <a:lnTo>
                  <a:pt x="38" y="1523"/>
                </a:lnTo>
                <a:lnTo>
                  <a:pt x="55" y="1494"/>
                </a:lnTo>
                <a:lnTo>
                  <a:pt x="73" y="1464"/>
                </a:lnTo>
                <a:lnTo>
                  <a:pt x="90" y="1434"/>
                </a:lnTo>
                <a:lnTo>
                  <a:pt x="105" y="1404"/>
                </a:lnTo>
                <a:lnTo>
                  <a:pt x="117" y="1375"/>
                </a:lnTo>
                <a:lnTo>
                  <a:pt x="125" y="1344"/>
                </a:lnTo>
                <a:lnTo>
                  <a:pt x="129" y="1313"/>
                </a:lnTo>
                <a:lnTo>
                  <a:pt x="129" y="1280"/>
                </a:lnTo>
                <a:lnTo>
                  <a:pt x="127" y="1246"/>
                </a:lnTo>
                <a:lnTo>
                  <a:pt x="123" y="1212"/>
                </a:lnTo>
                <a:lnTo>
                  <a:pt x="118" y="1178"/>
                </a:lnTo>
                <a:lnTo>
                  <a:pt x="114" y="1144"/>
                </a:lnTo>
                <a:lnTo>
                  <a:pt x="111" y="1110"/>
                </a:lnTo>
                <a:lnTo>
                  <a:pt x="112" y="1078"/>
                </a:lnTo>
                <a:lnTo>
                  <a:pt x="116" y="1047"/>
                </a:lnTo>
                <a:lnTo>
                  <a:pt x="125" y="1017"/>
                </a:lnTo>
                <a:lnTo>
                  <a:pt x="138" y="992"/>
                </a:lnTo>
                <a:lnTo>
                  <a:pt x="155" y="968"/>
                </a:lnTo>
                <a:lnTo>
                  <a:pt x="175" y="947"/>
                </a:lnTo>
                <a:lnTo>
                  <a:pt x="198" y="926"/>
                </a:lnTo>
                <a:lnTo>
                  <a:pt x="222" y="907"/>
                </a:lnTo>
                <a:lnTo>
                  <a:pt x="247" y="888"/>
                </a:lnTo>
                <a:lnTo>
                  <a:pt x="272" y="869"/>
                </a:lnTo>
                <a:lnTo>
                  <a:pt x="297" y="850"/>
                </a:lnTo>
                <a:lnTo>
                  <a:pt x="320" y="830"/>
                </a:lnTo>
                <a:lnTo>
                  <a:pt x="340" y="807"/>
                </a:lnTo>
                <a:lnTo>
                  <a:pt x="358" y="785"/>
                </a:lnTo>
                <a:lnTo>
                  <a:pt x="372" y="760"/>
                </a:lnTo>
                <a:lnTo>
                  <a:pt x="384" y="733"/>
                </a:lnTo>
                <a:lnTo>
                  <a:pt x="394" y="704"/>
                </a:lnTo>
                <a:lnTo>
                  <a:pt x="403" y="674"/>
                </a:lnTo>
                <a:lnTo>
                  <a:pt x="411" y="644"/>
                </a:lnTo>
                <a:lnTo>
                  <a:pt x="419" y="613"/>
                </a:lnTo>
                <a:lnTo>
                  <a:pt x="428" y="584"/>
                </a:lnTo>
                <a:lnTo>
                  <a:pt x="438" y="555"/>
                </a:lnTo>
                <a:lnTo>
                  <a:pt x="450" y="528"/>
                </a:lnTo>
                <a:lnTo>
                  <a:pt x="465" y="504"/>
                </a:lnTo>
                <a:lnTo>
                  <a:pt x="483" y="482"/>
                </a:lnTo>
                <a:lnTo>
                  <a:pt x="505" y="464"/>
                </a:lnTo>
                <a:lnTo>
                  <a:pt x="529" y="449"/>
                </a:lnTo>
                <a:lnTo>
                  <a:pt x="556" y="437"/>
                </a:lnTo>
                <a:lnTo>
                  <a:pt x="585" y="427"/>
                </a:lnTo>
                <a:lnTo>
                  <a:pt x="614" y="418"/>
                </a:lnTo>
                <a:lnTo>
                  <a:pt x="645" y="410"/>
                </a:lnTo>
                <a:lnTo>
                  <a:pt x="675" y="402"/>
                </a:lnTo>
                <a:lnTo>
                  <a:pt x="705" y="393"/>
                </a:lnTo>
                <a:lnTo>
                  <a:pt x="734" y="383"/>
                </a:lnTo>
                <a:lnTo>
                  <a:pt x="761" y="371"/>
                </a:lnTo>
                <a:lnTo>
                  <a:pt x="786" y="357"/>
                </a:lnTo>
                <a:lnTo>
                  <a:pt x="808" y="339"/>
                </a:lnTo>
                <a:lnTo>
                  <a:pt x="831" y="319"/>
                </a:lnTo>
                <a:lnTo>
                  <a:pt x="851" y="296"/>
                </a:lnTo>
                <a:lnTo>
                  <a:pt x="870" y="272"/>
                </a:lnTo>
                <a:lnTo>
                  <a:pt x="889" y="247"/>
                </a:lnTo>
                <a:lnTo>
                  <a:pt x="908" y="222"/>
                </a:lnTo>
                <a:lnTo>
                  <a:pt x="927" y="198"/>
                </a:lnTo>
                <a:lnTo>
                  <a:pt x="948" y="175"/>
                </a:lnTo>
                <a:lnTo>
                  <a:pt x="969" y="155"/>
                </a:lnTo>
                <a:lnTo>
                  <a:pt x="993" y="138"/>
                </a:lnTo>
                <a:lnTo>
                  <a:pt x="1018" y="125"/>
                </a:lnTo>
                <a:lnTo>
                  <a:pt x="1048" y="116"/>
                </a:lnTo>
                <a:lnTo>
                  <a:pt x="1079" y="112"/>
                </a:lnTo>
                <a:lnTo>
                  <a:pt x="1111" y="111"/>
                </a:lnTo>
                <a:lnTo>
                  <a:pt x="1145" y="114"/>
                </a:lnTo>
                <a:lnTo>
                  <a:pt x="1179" y="118"/>
                </a:lnTo>
                <a:lnTo>
                  <a:pt x="1213" y="123"/>
                </a:lnTo>
                <a:lnTo>
                  <a:pt x="1247" y="127"/>
                </a:lnTo>
                <a:lnTo>
                  <a:pt x="1281" y="129"/>
                </a:lnTo>
                <a:lnTo>
                  <a:pt x="1314" y="129"/>
                </a:lnTo>
                <a:lnTo>
                  <a:pt x="1345" y="125"/>
                </a:lnTo>
                <a:lnTo>
                  <a:pt x="1376" y="117"/>
                </a:lnTo>
                <a:lnTo>
                  <a:pt x="1406" y="105"/>
                </a:lnTo>
                <a:lnTo>
                  <a:pt x="1436" y="89"/>
                </a:lnTo>
                <a:lnTo>
                  <a:pt x="1466" y="73"/>
                </a:lnTo>
                <a:lnTo>
                  <a:pt x="1496" y="55"/>
                </a:lnTo>
                <a:lnTo>
                  <a:pt x="1525" y="38"/>
                </a:lnTo>
                <a:lnTo>
                  <a:pt x="1556" y="23"/>
                </a:lnTo>
                <a:lnTo>
                  <a:pt x="1586" y="11"/>
                </a:lnTo>
                <a:lnTo>
                  <a:pt x="1617" y="3"/>
                </a:lnTo>
                <a:lnTo>
                  <a:pt x="1649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78523" y="1098388"/>
            <a:ext cx="10318418" cy="4394988"/>
          </a:xfrm>
        </p:spPr>
        <p:txBody>
          <a:bodyPr anchor="ctr">
            <a:noAutofit/>
          </a:bodyPr>
          <a:lstStyle>
            <a:lvl1pPr algn="ctr">
              <a:defRPr sz="10000" spc="8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15045" y="5979196"/>
            <a:ext cx="8045373" cy="742279"/>
          </a:xfrm>
        </p:spPr>
        <p:txBody>
          <a:bodyPr anchor="t">
            <a:normAutofit/>
          </a:bodyPr>
          <a:lstStyle>
            <a:lvl1pPr marL="0" indent="0" algn="ctr">
              <a:lnSpc>
                <a:spcPct val="100000"/>
              </a:lnSpc>
              <a:buNone/>
              <a:defRPr sz="2000" b="1" i="0" cap="all" spc="4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78523" y="6375679"/>
            <a:ext cx="2329722" cy="348462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5A69764E-24B9-4647-B9BD-B45FFBFA1580}" type="datetimeFigureOut">
              <a:rPr lang="en-US" smtClean="0"/>
              <a:t>2/6/2019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80332" y="6375679"/>
            <a:ext cx="4114800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067218" y="6375679"/>
            <a:ext cx="2329723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DDF24896-61F4-477E-9002-A29D15652261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Rectangle 12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5035184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69764E-24B9-4647-B9BD-B45FFBFA1580}" type="datetimeFigureOut">
              <a:rPr lang="en-US" smtClean="0"/>
              <a:t>2/6/2019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F24896-61F4-477E-9002-A29D156522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12126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066321" y="382386"/>
            <a:ext cx="1492132" cy="5600404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57300" y="382385"/>
            <a:ext cx="8392585" cy="5600405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69764E-24B9-4647-B9BD-B45FFBFA1580}" type="datetimeFigureOut">
              <a:rPr lang="en-US" smtClean="0"/>
              <a:t>2/6/2019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F24896-61F4-477E-9002-A29D156522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02510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69764E-24B9-4647-B9BD-B45FFBFA1580}" type="datetimeFigureOut">
              <a:rPr lang="en-US" smtClean="0"/>
              <a:t>2/6/2019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F24896-61F4-477E-9002-A29D156522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19883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42929" y="1073888"/>
            <a:ext cx="8187071" cy="4064627"/>
          </a:xfrm>
        </p:spPr>
        <p:txBody>
          <a:bodyPr anchor="b">
            <a:normAutofit/>
          </a:bodyPr>
          <a:lstStyle>
            <a:lvl1pPr>
              <a:defRPr sz="8400" spc="800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42930" y="5159781"/>
            <a:ext cx="7017488" cy="951135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2000" b="1" i="0" cap="all" spc="400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236546" y="6375679"/>
            <a:ext cx="1493947" cy="348462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5A69764E-24B9-4647-B9BD-B45FFBFA1580}" type="datetimeFigureOut">
              <a:rPr lang="en-US" smtClean="0"/>
              <a:t>2/6/2019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279064" y="6375679"/>
            <a:ext cx="4114800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942434" y="6375679"/>
            <a:ext cx="1487566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DDF24896-61F4-477E-9002-A29D15652261}" type="slidenum">
              <a:rPr lang="en-US" smtClean="0"/>
              <a:t>‹#›</a:t>
            </a:fld>
            <a:endParaRPr lang="en-US"/>
          </a:p>
        </p:txBody>
      </p:sp>
      <p:grpSp>
        <p:nvGrpSpPr>
          <p:cNvPr id="7" name="Group 6" title="left scallop shape"/>
          <p:cNvGrpSpPr/>
          <p:nvPr/>
        </p:nvGrpSpPr>
        <p:grpSpPr>
          <a:xfrm>
            <a:off x="0" y="0"/>
            <a:ext cx="2814638" cy="6858000"/>
            <a:chOff x="0" y="0"/>
            <a:chExt cx="2814638" cy="6858000"/>
          </a:xfrm>
        </p:grpSpPr>
        <p:sp>
          <p:nvSpPr>
            <p:cNvPr id="11" name="Freeform 6" title="left scallop shape"/>
            <p:cNvSpPr/>
            <p:nvPr/>
          </p:nvSpPr>
          <p:spPr bwMode="auto">
            <a:xfrm>
              <a:off x="0" y="0"/>
              <a:ext cx="2814638" cy="6858000"/>
            </a:xfrm>
            <a:custGeom>
              <a:avLst/>
              <a:gdLst/>
              <a:ahLst/>
              <a:cxnLst/>
              <a:rect l="0" t="0" r="r" b="b"/>
              <a:pathLst>
                <a:path w="1773" h="4320">
                  <a:moveTo>
                    <a:pt x="0" y="0"/>
                  </a:moveTo>
                  <a:lnTo>
                    <a:pt x="891" y="0"/>
                  </a:lnTo>
                  <a:lnTo>
                    <a:pt x="906" y="56"/>
                  </a:lnTo>
                  <a:lnTo>
                    <a:pt x="921" y="111"/>
                  </a:lnTo>
                  <a:lnTo>
                    <a:pt x="938" y="165"/>
                  </a:lnTo>
                  <a:lnTo>
                    <a:pt x="957" y="217"/>
                  </a:lnTo>
                  <a:lnTo>
                    <a:pt x="980" y="266"/>
                  </a:lnTo>
                  <a:lnTo>
                    <a:pt x="1007" y="312"/>
                  </a:lnTo>
                  <a:lnTo>
                    <a:pt x="1036" y="351"/>
                  </a:lnTo>
                  <a:lnTo>
                    <a:pt x="1069" y="387"/>
                  </a:lnTo>
                  <a:lnTo>
                    <a:pt x="1105" y="422"/>
                  </a:lnTo>
                  <a:lnTo>
                    <a:pt x="1145" y="456"/>
                  </a:lnTo>
                  <a:lnTo>
                    <a:pt x="1185" y="487"/>
                  </a:lnTo>
                  <a:lnTo>
                    <a:pt x="1227" y="520"/>
                  </a:lnTo>
                  <a:lnTo>
                    <a:pt x="1270" y="551"/>
                  </a:lnTo>
                  <a:lnTo>
                    <a:pt x="1311" y="584"/>
                  </a:lnTo>
                  <a:lnTo>
                    <a:pt x="1352" y="617"/>
                  </a:lnTo>
                  <a:lnTo>
                    <a:pt x="1390" y="651"/>
                  </a:lnTo>
                  <a:lnTo>
                    <a:pt x="1425" y="687"/>
                  </a:lnTo>
                  <a:lnTo>
                    <a:pt x="1456" y="725"/>
                  </a:lnTo>
                  <a:lnTo>
                    <a:pt x="1484" y="765"/>
                  </a:lnTo>
                  <a:lnTo>
                    <a:pt x="1505" y="808"/>
                  </a:lnTo>
                  <a:lnTo>
                    <a:pt x="1521" y="856"/>
                  </a:lnTo>
                  <a:lnTo>
                    <a:pt x="1530" y="907"/>
                  </a:lnTo>
                  <a:lnTo>
                    <a:pt x="1534" y="960"/>
                  </a:lnTo>
                  <a:lnTo>
                    <a:pt x="1534" y="1013"/>
                  </a:lnTo>
                  <a:lnTo>
                    <a:pt x="1530" y="1068"/>
                  </a:lnTo>
                  <a:lnTo>
                    <a:pt x="1523" y="1125"/>
                  </a:lnTo>
                  <a:lnTo>
                    <a:pt x="1515" y="1181"/>
                  </a:lnTo>
                  <a:lnTo>
                    <a:pt x="1508" y="1237"/>
                  </a:lnTo>
                  <a:lnTo>
                    <a:pt x="1501" y="1293"/>
                  </a:lnTo>
                  <a:lnTo>
                    <a:pt x="1496" y="1350"/>
                  </a:lnTo>
                  <a:lnTo>
                    <a:pt x="1494" y="1405"/>
                  </a:lnTo>
                  <a:lnTo>
                    <a:pt x="1497" y="1458"/>
                  </a:lnTo>
                  <a:lnTo>
                    <a:pt x="1504" y="1511"/>
                  </a:lnTo>
                  <a:lnTo>
                    <a:pt x="1517" y="1560"/>
                  </a:lnTo>
                  <a:lnTo>
                    <a:pt x="1535" y="1610"/>
                  </a:lnTo>
                  <a:lnTo>
                    <a:pt x="1557" y="1659"/>
                  </a:lnTo>
                  <a:lnTo>
                    <a:pt x="1583" y="1708"/>
                  </a:lnTo>
                  <a:lnTo>
                    <a:pt x="1611" y="1757"/>
                  </a:lnTo>
                  <a:lnTo>
                    <a:pt x="1640" y="1807"/>
                  </a:lnTo>
                  <a:lnTo>
                    <a:pt x="1669" y="1855"/>
                  </a:lnTo>
                  <a:lnTo>
                    <a:pt x="1696" y="1905"/>
                  </a:lnTo>
                  <a:lnTo>
                    <a:pt x="1721" y="1954"/>
                  </a:lnTo>
                  <a:lnTo>
                    <a:pt x="1742" y="2006"/>
                  </a:lnTo>
                  <a:lnTo>
                    <a:pt x="1759" y="2057"/>
                  </a:lnTo>
                  <a:lnTo>
                    <a:pt x="1769" y="2108"/>
                  </a:lnTo>
                  <a:lnTo>
                    <a:pt x="1773" y="2160"/>
                  </a:lnTo>
                  <a:lnTo>
                    <a:pt x="1769" y="2212"/>
                  </a:lnTo>
                  <a:lnTo>
                    <a:pt x="1759" y="2263"/>
                  </a:lnTo>
                  <a:lnTo>
                    <a:pt x="1742" y="2314"/>
                  </a:lnTo>
                  <a:lnTo>
                    <a:pt x="1721" y="2366"/>
                  </a:lnTo>
                  <a:lnTo>
                    <a:pt x="1696" y="2415"/>
                  </a:lnTo>
                  <a:lnTo>
                    <a:pt x="1669" y="2465"/>
                  </a:lnTo>
                  <a:lnTo>
                    <a:pt x="1640" y="2513"/>
                  </a:lnTo>
                  <a:lnTo>
                    <a:pt x="1611" y="2563"/>
                  </a:lnTo>
                  <a:lnTo>
                    <a:pt x="1583" y="2612"/>
                  </a:lnTo>
                  <a:lnTo>
                    <a:pt x="1557" y="2661"/>
                  </a:lnTo>
                  <a:lnTo>
                    <a:pt x="1535" y="2710"/>
                  </a:lnTo>
                  <a:lnTo>
                    <a:pt x="1517" y="2760"/>
                  </a:lnTo>
                  <a:lnTo>
                    <a:pt x="1504" y="2809"/>
                  </a:lnTo>
                  <a:lnTo>
                    <a:pt x="1497" y="2862"/>
                  </a:lnTo>
                  <a:lnTo>
                    <a:pt x="1494" y="2915"/>
                  </a:lnTo>
                  <a:lnTo>
                    <a:pt x="1496" y="2970"/>
                  </a:lnTo>
                  <a:lnTo>
                    <a:pt x="1501" y="3027"/>
                  </a:lnTo>
                  <a:lnTo>
                    <a:pt x="1508" y="3083"/>
                  </a:lnTo>
                  <a:lnTo>
                    <a:pt x="1515" y="3139"/>
                  </a:lnTo>
                  <a:lnTo>
                    <a:pt x="1523" y="3195"/>
                  </a:lnTo>
                  <a:lnTo>
                    <a:pt x="1530" y="3252"/>
                  </a:lnTo>
                  <a:lnTo>
                    <a:pt x="1534" y="3307"/>
                  </a:lnTo>
                  <a:lnTo>
                    <a:pt x="1534" y="3360"/>
                  </a:lnTo>
                  <a:lnTo>
                    <a:pt x="1530" y="3413"/>
                  </a:lnTo>
                  <a:lnTo>
                    <a:pt x="1521" y="3464"/>
                  </a:lnTo>
                  <a:lnTo>
                    <a:pt x="1505" y="3512"/>
                  </a:lnTo>
                  <a:lnTo>
                    <a:pt x="1484" y="3555"/>
                  </a:lnTo>
                  <a:lnTo>
                    <a:pt x="1456" y="3595"/>
                  </a:lnTo>
                  <a:lnTo>
                    <a:pt x="1425" y="3633"/>
                  </a:lnTo>
                  <a:lnTo>
                    <a:pt x="1390" y="3669"/>
                  </a:lnTo>
                  <a:lnTo>
                    <a:pt x="1352" y="3703"/>
                  </a:lnTo>
                  <a:lnTo>
                    <a:pt x="1311" y="3736"/>
                  </a:lnTo>
                  <a:lnTo>
                    <a:pt x="1270" y="3769"/>
                  </a:lnTo>
                  <a:lnTo>
                    <a:pt x="1227" y="3800"/>
                  </a:lnTo>
                  <a:lnTo>
                    <a:pt x="1185" y="3833"/>
                  </a:lnTo>
                  <a:lnTo>
                    <a:pt x="1145" y="3864"/>
                  </a:lnTo>
                  <a:lnTo>
                    <a:pt x="1105" y="3898"/>
                  </a:lnTo>
                  <a:lnTo>
                    <a:pt x="1069" y="3933"/>
                  </a:lnTo>
                  <a:lnTo>
                    <a:pt x="1036" y="3969"/>
                  </a:lnTo>
                  <a:lnTo>
                    <a:pt x="1007" y="4008"/>
                  </a:lnTo>
                  <a:lnTo>
                    <a:pt x="980" y="4054"/>
                  </a:lnTo>
                  <a:lnTo>
                    <a:pt x="957" y="4103"/>
                  </a:lnTo>
                  <a:lnTo>
                    <a:pt x="938" y="4155"/>
                  </a:lnTo>
                  <a:lnTo>
                    <a:pt x="921" y="4209"/>
                  </a:lnTo>
                  <a:lnTo>
                    <a:pt x="906" y="4264"/>
                  </a:lnTo>
                  <a:lnTo>
                    <a:pt x="891" y="4320"/>
                  </a:lnTo>
                  <a:lnTo>
                    <a:pt x="0" y="43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6" name="Freeform 11" title="left scallop inline"/>
            <p:cNvSpPr/>
            <p:nvPr/>
          </p:nvSpPr>
          <p:spPr bwMode="auto">
            <a:xfrm>
              <a:off x="874382" y="0"/>
              <a:ext cx="1646238" cy="6858000"/>
            </a:xfrm>
            <a:custGeom>
              <a:avLst/>
              <a:gdLst/>
              <a:ahLst/>
              <a:cxnLst/>
              <a:rect l="0" t="0" r="r" b="b"/>
              <a:pathLst>
                <a:path w="1037" h="4320">
                  <a:moveTo>
                    <a:pt x="0" y="0"/>
                  </a:moveTo>
                  <a:lnTo>
                    <a:pt x="171" y="0"/>
                  </a:lnTo>
                  <a:lnTo>
                    <a:pt x="188" y="55"/>
                  </a:lnTo>
                  <a:lnTo>
                    <a:pt x="204" y="110"/>
                  </a:lnTo>
                  <a:lnTo>
                    <a:pt x="220" y="166"/>
                  </a:lnTo>
                  <a:lnTo>
                    <a:pt x="234" y="223"/>
                  </a:lnTo>
                  <a:lnTo>
                    <a:pt x="251" y="278"/>
                  </a:lnTo>
                  <a:lnTo>
                    <a:pt x="269" y="331"/>
                  </a:lnTo>
                  <a:lnTo>
                    <a:pt x="292" y="381"/>
                  </a:lnTo>
                  <a:lnTo>
                    <a:pt x="319" y="427"/>
                  </a:lnTo>
                  <a:lnTo>
                    <a:pt x="349" y="466"/>
                  </a:lnTo>
                  <a:lnTo>
                    <a:pt x="382" y="503"/>
                  </a:lnTo>
                  <a:lnTo>
                    <a:pt x="420" y="537"/>
                  </a:lnTo>
                  <a:lnTo>
                    <a:pt x="460" y="571"/>
                  </a:lnTo>
                  <a:lnTo>
                    <a:pt x="502" y="603"/>
                  </a:lnTo>
                  <a:lnTo>
                    <a:pt x="544" y="635"/>
                  </a:lnTo>
                  <a:lnTo>
                    <a:pt x="587" y="668"/>
                  </a:lnTo>
                  <a:lnTo>
                    <a:pt x="628" y="700"/>
                  </a:lnTo>
                  <a:lnTo>
                    <a:pt x="667" y="734"/>
                  </a:lnTo>
                  <a:lnTo>
                    <a:pt x="703" y="771"/>
                  </a:lnTo>
                  <a:lnTo>
                    <a:pt x="736" y="808"/>
                  </a:lnTo>
                  <a:lnTo>
                    <a:pt x="763" y="848"/>
                  </a:lnTo>
                  <a:lnTo>
                    <a:pt x="786" y="893"/>
                  </a:lnTo>
                  <a:lnTo>
                    <a:pt x="800" y="937"/>
                  </a:lnTo>
                  <a:lnTo>
                    <a:pt x="809" y="986"/>
                  </a:lnTo>
                  <a:lnTo>
                    <a:pt x="813" y="1034"/>
                  </a:lnTo>
                  <a:lnTo>
                    <a:pt x="812" y="1085"/>
                  </a:lnTo>
                  <a:lnTo>
                    <a:pt x="808" y="1136"/>
                  </a:lnTo>
                  <a:lnTo>
                    <a:pt x="803" y="1189"/>
                  </a:lnTo>
                  <a:lnTo>
                    <a:pt x="796" y="1242"/>
                  </a:lnTo>
                  <a:lnTo>
                    <a:pt x="788" y="1295"/>
                  </a:lnTo>
                  <a:lnTo>
                    <a:pt x="782" y="1348"/>
                  </a:lnTo>
                  <a:lnTo>
                    <a:pt x="778" y="1401"/>
                  </a:lnTo>
                  <a:lnTo>
                    <a:pt x="775" y="1452"/>
                  </a:lnTo>
                  <a:lnTo>
                    <a:pt x="778" y="1502"/>
                  </a:lnTo>
                  <a:lnTo>
                    <a:pt x="784" y="1551"/>
                  </a:lnTo>
                  <a:lnTo>
                    <a:pt x="797" y="1602"/>
                  </a:lnTo>
                  <a:lnTo>
                    <a:pt x="817" y="1652"/>
                  </a:lnTo>
                  <a:lnTo>
                    <a:pt x="841" y="1702"/>
                  </a:lnTo>
                  <a:lnTo>
                    <a:pt x="868" y="1752"/>
                  </a:lnTo>
                  <a:lnTo>
                    <a:pt x="896" y="1801"/>
                  </a:lnTo>
                  <a:lnTo>
                    <a:pt x="926" y="1851"/>
                  </a:lnTo>
                  <a:lnTo>
                    <a:pt x="953" y="1901"/>
                  </a:lnTo>
                  <a:lnTo>
                    <a:pt x="980" y="1952"/>
                  </a:lnTo>
                  <a:lnTo>
                    <a:pt x="1003" y="2003"/>
                  </a:lnTo>
                  <a:lnTo>
                    <a:pt x="1021" y="2054"/>
                  </a:lnTo>
                  <a:lnTo>
                    <a:pt x="1031" y="2106"/>
                  </a:lnTo>
                  <a:lnTo>
                    <a:pt x="1037" y="2160"/>
                  </a:lnTo>
                  <a:lnTo>
                    <a:pt x="1031" y="2214"/>
                  </a:lnTo>
                  <a:lnTo>
                    <a:pt x="1021" y="2266"/>
                  </a:lnTo>
                  <a:lnTo>
                    <a:pt x="1003" y="2317"/>
                  </a:lnTo>
                  <a:lnTo>
                    <a:pt x="980" y="2368"/>
                  </a:lnTo>
                  <a:lnTo>
                    <a:pt x="953" y="2419"/>
                  </a:lnTo>
                  <a:lnTo>
                    <a:pt x="926" y="2469"/>
                  </a:lnTo>
                  <a:lnTo>
                    <a:pt x="896" y="2519"/>
                  </a:lnTo>
                  <a:lnTo>
                    <a:pt x="868" y="2568"/>
                  </a:lnTo>
                  <a:lnTo>
                    <a:pt x="841" y="2618"/>
                  </a:lnTo>
                  <a:lnTo>
                    <a:pt x="817" y="2668"/>
                  </a:lnTo>
                  <a:lnTo>
                    <a:pt x="797" y="2718"/>
                  </a:lnTo>
                  <a:lnTo>
                    <a:pt x="784" y="2769"/>
                  </a:lnTo>
                  <a:lnTo>
                    <a:pt x="778" y="2818"/>
                  </a:lnTo>
                  <a:lnTo>
                    <a:pt x="775" y="2868"/>
                  </a:lnTo>
                  <a:lnTo>
                    <a:pt x="778" y="2919"/>
                  </a:lnTo>
                  <a:lnTo>
                    <a:pt x="782" y="2972"/>
                  </a:lnTo>
                  <a:lnTo>
                    <a:pt x="788" y="3025"/>
                  </a:lnTo>
                  <a:lnTo>
                    <a:pt x="796" y="3078"/>
                  </a:lnTo>
                  <a:lnTo>
                    <a:pt x="803" y="3131"/>
                  </a:lnTo>
                  <a:lnTo>
                    <a:pt x="808" y="3184"/>
                  </a:lnTo>
                  <a:lnTo>
                    <a:pt x="812" y="3235"/>
                  </a:lnTo>
                  <a:lnTo>
                    <a:pt x="813" y="3286"/>
                  </a:lnTo>
                  <a:lnTo>
                    <a:pt x="809" y="3334"/>
                  </a:lnTo>
                  <a:lnTo>
                    <a:pt x="800" y="3383"/>
                  </a:lnTo>
                  <a:lnTo>
                    <a:pt x="786" y="3427"/>
                  </a:lnTo>
                  <a:lnTo>
                    <a:pt x="763" y="3472"/>
                  </a:lnTo>
                  <a:lnTo>
                    <a:pt x="736" y="3512"/>
                  </a:lnTo>
                  <a:lnTo>
                    <a:pt x="703" y="3549"/>
                  </a:lnTo>
                  <a:lnTo>
                    <a:pt x="667" y="3586"/>
                  </a:lnTo>
                  <a:lnTo>
                    <a:pt x="628" y="3620"/>
                  </a:lnTo>
                  <a:lnTo>
                    <a:pt x="587" y="3652"/>
                  </a:lnTo>
                  <a:lnTo>
                    <a:pt x="544" y="3685"/>
                  </a:lnTo>
                  <a:lnTo>
                    <a:pt x="502" y="3717"/>
                  </a:lnTo>
                  <a:lnTo>
                    <a:pt x="460" y="3749"/>
                  </a:lnTo>
                  <a:lnTo>
                    <a:pt x="420" y="3783"/>
                  </a:lnTo>
                  <a:lnTo>
                    <a:pt x="382" y="3817"/>
                  </a:lnTo>
                  <a:lnTo>
                    <a:pt x="349" y="3854"/>
                  </a:lnTo>
                  <a:lnTo>
                    <a:pt x="319" y="3893"/>
                  </a:lnTo>
                  <a:lnTo>
                    <a:pt x="292" y="3939"/>
                  </a:lnTo>
                  <a:lnTo>
                    <a:pt x="269" y="3989"/>
                  </a:lnTo>
                  <a:lnTo>
                    <a:pt x="251" y="4042"/>
                  </a:lnTo>
                  <a:lnTo>
                    <a:pt x="234" y="4097"/>
                  </a:lnTo>
                  <a:lnTo>
                    <a:pt x="220" y="4154"/>
                  </a:lnTo>
                  <a:lnTo>
                    <a:pt x="204" y="4210"/>
                  </a:lnTo>
                  <a:lnTo>
                    <a:pt x="188" y="4265"/>
                  </a:lnTo>
                  <a:lnTo>
                    <a:pt x="171" y="4320"/>
                  </a:lnTo>
                  <a:lnTo>
                    <a:pt x="0" y="4320"/>
                  </a:lnTo>
                  <a:lnTo>
                    <a:pt x="17" y="4278"/>
                  </a:lnTo>
                  <a:lnTo>
                    <a:pt x="33" y="4232"/>
                  </a:lnTo>
                  <a:lnTo>
                    <a:pt x="46" y="4183"/>
                  </a:lnTo>
                  <a:lnTo>
                    <a:pt x="60" y="4131"/>
                  </a:lnTo>
                  <a:lnTo>
                    <a:pt x="75" y="4075"/>
                  </a:lnTo>
                  <a:lnTo>
                    <a:pt x="90" y="4019"/>
                  </a:lnTo>
                  <a:lnTo>
                    <a:pt x="109" y="3964"/>
                  </a:lnTo>
                  <a:lnTo>
                    <a:pt x="129" y="3909"/>
                  </a:lnTo>
                  <a:lnTo>
                    <a:pt x="156" y="3855"/>
                  </a:lnTo>
                  <a:lnTo>
                    <a:pt x="186" y="3804"/>
                  </a:lnTo>
                  <a:lnTo>
                    <a:pt x="222" y="3756"/>
                  </a:lnTo>
                  <a:lnTo>
                    <a:pt x="261" y="3713"/>
                  </a:lnTo>
                  <a:lnTo>
                    <a:pt x="303" y="3672"/>
                  </a:lnTo>
                  <a:lnTo>
                    <a:pt x="348" y="3634"/>
                  </a:lnTo>
                  <a:lnTo>
                    <a:pt x="392" y="3599"/>
                  </a:lnTo>
                  <a:lnTo>
                    <a:pt x="438" y="3565"/>
                  </a:lnTo>
                  <a:lnTo>
                    <a:pt x="482" y="3531"/>
                  </a:lnTo>
                  <a:lnTo>
                    <a:pt x="523" y="3499"/>
                  </a:lnTo>
                  <a:lnTo>
                    <a:pt x="561" y="3466"/>
                  </a:lnTo>
                  <a:lnTo>
                    <a:pt x="594" y="3434"/>
                  </a:lnTo>
                  <a:lnTo>
                    <a:pt x="620" y="3400"/>
                  </a:lnTo>
                  <a:lnTo>
                    <a:pt x="638" y="3367"/>
                  </a:lnTo>
                  <a:lnTo>
                    <a:pt x="647" y="3336"/>
                  </a:lnTo>
                  <a:lnTo>
                    <a:pt x="652" y="3302"/>
                  </a:lnTo>
                  <a:lnTo>
                    <a:pt x="654" y="3265"/>
                  </a:lnTo>
                  <a:lnTo>
                    <a:pt x="651" y="3224"/>
                  </a:lnTo>
                  <a:lnTo>
                    <a:pt x="647" y="3181"/>
                  </a:lnTo>
                  <a:lnTo>
                    <a:pt x="642" y="3137"/>
                  </a:lnTo>
                  <a:lnTo>
                    <a:pt x="637" y="3091"/>
                  </a:lnTo>
                  <a:lnTo>
                    <a:pt x="626" y="3021"/>
                  </a:lnTo>
                  <a:lnTo>
                    <a:pt x="620" y="2952"/>
                  </a:lnTo>
                  <a:lnTo>
                    <a:pt x="616" y="2881"/>
                  </a:lnTo>
                  <a:lnTo>
                    <a:pt x="618" y="2809"/>
                  </a:lnTo>
                  <a:lnTo>
                    <a:pt x="628" y="2737"/>
                  </a:lnTo>
                  <a:lnTo>
                    <a:pt x="642" y="2681"/>
                  </a:lnTo>
                  <a:lnTo>
                    <a:pt x="661" y="2626"/>
                  </a:lnTo>
                  <a:lnTo>
                    <a:pt x="685" y="2574"/>
                  </a:lnTo>
                  <a:lnTo>
                    <a:pt x="711" y="2521"/>
                  </a:lnTo>
                  <a:lnTo>
                    <a:pt x="739" y="2472"/>
                  </a:lnTo>
                  <a:lnTo>
                    <a:pt x="767" y="2423"/>
                  </a:lnTo>
                  <a:lnTo>
                    <a:pt x="791" y="2381"/>
                  </a:lnTo>
                  <a:lnTo>
                    <a:pt x="813" y="2342"/>
                  </a:lnTo>
                  <a:lnTo>
                    <a:pt x="834" y="2303"/>
                  </a:lnTo>
                  <a:lnTo>
                    <a:pt x="851" y="2265"/>
                  </a:lnTo>
                  <a:lnTo>
                    <a:pt x="864" y="2228"/>
                  </a:lnTo>
                  <a:lnTo>
                    <a:pt x="873" y="2194"/>
                  </a:lnTo>
                  <a:lnTo>
                    <a:pt x="876" y="2160"/>
                  </a:lnTo>
                  <a:lnTo>
                    <a:pt x="873" y="2126"/>
                  </a:lnTo>
                  <a:lnTo>
                    <a:pt x="864" y="2092"/>
                  </a:lnTo>
                  <a:lnTo>
                    <a:pt x="851" y="2055"/>
                  </a:lnTo>
                  <a:lnTo>
                    <a:pt x="834" y="2017"/>
                  </a:lnTo>
                  <a:lnTo>
                    <a:pt x="813" y="1978"/>
                  </a:lnTo>
                  <a:lnTo>
                    <a:pt x="791" y="1939"/>
                  </a:lnTo>
                  <a:lnTo>
                    <a:pt x="767" y="1897"/>
                  </a:lnTo>
                  <a:lnTo>
                    <a:pt x="739" y="1848"/>
                  </a:lnTo>
                  <a:lnTo>
                    <a:pt x="711" y="1799"/>
                  </a:lnTo>
                  <a:lnTo>
                    <a:pt x="685" y="1746"/>
                  </a:lnTo>
                  <a:lnTo>
                    <a:pt x="661" y="1694"/>
                  </a:lnTo>
                  <a:lnTo>
                    <a:pt x="642" y="1639"/>
                  </a:lnTo>
                  <a:lnTo>
                    <a:pt x="628" y="1583"/>
                  </a:lnTo>
                  <a:lnTo>
                    <a:pt x="618" y="1511"/>
                  </a:lnTo>
                  <a:lnTo>
                    <a:pt x="616" y="1439"/>
                  </a:lnTo>
                  <a:lnTo>
                    <a:pt x="620" y="1368"/>
                  </a:lnTo>
                  <a:lnTo>
                    <a:pt x="626" y="1299"/>
                  </a:lnTo>
                  <a:lnTo>
                    <a:pt x="637" y="1229"/>
                  </a:lnTo>
                  <a:lnTo>
                    <a:pt x="642" y="1183"/>
                  </a:lnTo>
                  <a:lnTo>
                    <a:pt x="647" y="1139"/>
                  </a:lnTo>
                  <a:lnTo>
                    <a:pt x="651" y="1096"/>
                  </a:lnTo>
                  <a:lnTo>
                    <a:pt x="654" y="1055"/>
                  </a:lnTo>
                  <a:lnTo>
                    <a:pt x="652" y="1018"/>
                  </a:lnTo>
                  <a:lnTo>
                    <a:pt x="647" y="984"/>
                  </a:lnTo>
                  <a:lnTo>
                    <a:pt x="638" y="953"/>
                  </a:lnTo>
                  <a:lnTo>
                    <a:pt x="620" y="920"/>
                  </a:lnTo>
                  <a:lnTo>
                    <a:pt x="594" y="886"/>
                  </a:lnTo>
                  <a:lnTo>
                    <a:pt x="561" y="854"/>
                  </a:lnTo>
                  <a:lnTo>
                    <a:pt x="523" y="822"/>
                  </a:lnTo>
                  <a:lnTo>
                    <a:pt x="482" y="789"/>
                  </a:lnTo>
                  <a:lnTo>
                    <a:pt x="438" y="755"/>
                  </a:lnTo>
                  <a:lnTo>
                    <a:pt x="392" y="721"/>
                  </a:lnTo>
                  <a:lnTo>
                    <a:pt x="348" y="686"/>
                  </a:lnTo>
                  <a:lnTo>
                    <a:pt x="303" y="648"/>
                  </a:lnTo>
                  <a:lnTo>
                    <a:pt x="261" y="607"/>
                  </a:lnTo>
                  <a:lnTo>
                    <a:pt x="222" y="564"/>
                  </a:lnTo>
                  <a:lnTo>
                    <a:pt x="186" y="516"/>
                  </a:lnTo>
                  <a:lnTo>
                    <a:pt x="156" y="465"/>
                  </a:lnTo>
                  <a:lnTo>
                    <a:pt x="129" y="411"/>
                  </a:lnTo>
                  <a:lnTo>
                    <a:pt x="109" y="356"/>
                  </a:lnTo>
                  <a:lnTo>
                    <a:pt x="90" y="301"/>
                  </a:lnTo>
                  <a:lnTo>
                    <a:pt x="75" y="245"/>
                  </a:lnTo>
                  <a:lnTo>
                    <a:pt x="60" y="189"/>
                  </a:lnTo>
                  <a:lnTo>
                    <a:pt x="46" y="137"/>
                  </a:lnTo>
                  <a:lnTo>
                    <a:pt x="33" y="88"/>
                  </a:lnTo>
                  <a:lnTo>
                    <a:pt x="17" y="4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  <p:extLst>
      <p:ext uri="{BB962C8B-B14F-4D97-AF65-F5344CB8AC3E}">
        <p14:creationId xmlns:p14="http://schemas.microsoft.com/office/powerpoint/2010/main" val="138543031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57300" y="2286000"/>
            <a:ext cx="4800600" cy="36195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47796" y="2286000"/>
            <a:ext cx="4800600" cy="36195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69764E-24B9-4647-B9BD-B45FFBFA1580}" type="datetimeFigureOut">
              <a:rPr lang="en-US" smtClean="0"/>
              <a:t>2/6/2019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F24896-61F4-477E-9002-A29D156522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5413141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2728" y="381000"/>
            <a:ext cx="10172700" cy="149351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678" y="2199633"/>
            <a:ext cx="480060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57300" y="2909102"/>
            <a:ext cx="4800600" cy="299639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33864" y="2199633"/>
            <a:ext cx="480060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33864" y="2909102"/>
            <a:ext cx="4800600" cy="299639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69764E-24B9-4647-B9BD-B45FFBFA1580}" type="datetimeFigureOut">
              <a:rPr lang="en-US" smtClean="0"/>
              <a:t>2/6/2019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F24896-61F4-477E-9002-A29D156522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7546544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69764E-24B9-4647-B9BD-B45FFBFA1580}" type="datetimeFigureOut">
              <a:rPr lang="en-US" smtClean="0"/>
              <a:t>2/6/2019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F24896-61F4-477E-9002-A29D156522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76860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69764E-24B9-4647-B9BD-B45FFBFA1580}" type="datetimeFigureOut">
              <a:rPr lang="en-US" smtClean="0"/>
              <a:t>2/6/2019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F24896-61F4-477E-9002-A29D156522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52233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 11" title="right scallop background shape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4" y="457199"/>
            <a:ext cx="3092115" cy="1196671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900" b="1" i="0" cap="all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5051" y="920377"/>
            <a:ext cx="6158418" cy="498512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5" y="1741336"/>
            <a:ext cx="3092115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5051" y="6375679"/>
            <a:ext cx="1233355" cy="348462"/>
          </a:xfrm>
        </p:spPr>
        <p:txBody>
          <a:bodyPr/>
          <a:lstStyle/>
          <a:p>
            <a:fld id="{5A69764E-24B9-4647-B9BD-B45FFBFA1580}" type="datetimeFigureOut">
              <a:rPr lang="en-US" smtClean="0"/>
              <a:t>2/6/2019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620" y="6375679"/>
            <a:ext cx="3482179" cy="345796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91014" y="6375679"/>
            <a:ext cx="1232456" cy="345796"/>
          </a:xfrm>
        </p:spPr>
        <p:txBody>
          <a:bodyPr/>
          <a:lstStyle/>
          <a:p>
            <a:fld id="{DDF24896-61F4-477E-9002-A29D15652261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155412245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696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83464" y="0"/>
            <a:ext cx="7355585" cy="6857999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1" name="Freeform 11" title="right scallop background shape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3" y="457200"/>
            <a:ext cx="3092117" cy="1196670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900" b="1" i="0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3" y="1741336"/>
            <a:ext cx="3092117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5950" y="6375679"/>
            <a:ext cx="1232456" cy="348462"/>
          </a:xfrm>
        </p:spPr>
        <p:txBody>
          <a:bodyPr/>
          <a:lstStyle/>
          <a:p>
            <a:fld id="{5A69764E-24B9-4647-B9BD-B45FFBFA1580}" type="datetimeFigureOut">
              <a:rPr lang="en-US" smtClean="0"/>
              <a:t>2/6/2019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621" y="6375679"/>
            <a:ext cx="3482178" cy="345796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87568" y="6375679"/>
            <a:ext cx="1234440" cy="345796"/>
          </a:xfrm>
        </p:spPr>
        <p:txBody>
          <a:bodyPr/>
          <a:lstStyle/>
          <a:p>
            <a:fld id="{DDF24896-61F4-477E-9002-A29D156522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88812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51678" y="382385"/>
            <a:ext cx="10178322" cy="149213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678" y="2286001"/>
            <a:ext cx="10178322" cy="35935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51678" y="6375679"/>
            <a:ext cx="2329722" cy="3484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5A69764E-24B9-4647-B9BD-B45FFBFA1580}" type="datetimeFigureOut">
              <a:rPr lang="en-US" smtClean="0"/>
              <a:t>2/6/2019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75679"/>
            <a:ext cx="4114800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1" y="6375679"/>
            <a:ext cx="2819399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DDF24896-61F4-477E-9002-A29D15652261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Freeform 6" title="Left scallop edge"/>
          <p:cNvSpPr/>
          <p:nvPr/>
        </p:nvSpPr>
        <p:spPr bwMode="auto">
          <a:xfrm>
            <a:off x="0" y="0"/>
            <a:ext cx="885825" cy="6858000"/>
          </a:xfrm>
          <a:custGeom>
            <a:avLst/>
            <a:gdLst/>
            <a:ahLst/>
            <a:cxnLst/>
            <a:rect l="0" t="0" r="r" b="b"/>
            <a:pathLst>
              <a:path w="558" h="4320">
                <a:moveTo>
                  <a:pt x="0" y="0"/>
                </a:moveTo>
                <a:lnTo>
                  <a:pt x="447" y="0"/>
                </a:lnTo>
                <a:lnTo>
                  <a:pt x="448" y="43"/>
                </a:lnTo>
                <a:lnTo>
                  <a:pt x="453" y="81"/>
                </a:lnTo>
                <a:lnTo>
                  <a:pt x="460" y="114"/>
                </a:lnTo>
                <a:lnTo>
                  <a:pt x="469" y="143"/>
                </a:lnTo>
                <a:lnTo>
                  <a:pt x="479" y="169"/>
                </a:lnTo>
                <a:lnTo>
                  <a:pt x="491" y="192"/>
                </a:lnTo>
                <a:lnTo>
                  <a:pt x="503" y="216"/>
                </a:lnTo>
                <a:lnTo>
                  <a:pt x="515" y="240"/>
                </a:lnTo>
                <a:lnTo>
                  <a:pt x="525" y="263"/>
                </a:lnTo>
                <a:lnTo>
                  <a:pt x="535" y="289"/>
                </a:lnTo>
                <a:lnTo>
                  <a:pt x="545" y="318"/>
                </a:lnTo>
                <a:lnTo>
                  <a:pt x="552" y="351"/>
                </a:lnTo>
                <a:lnTo>
                  <a:pt x="556" y="389"/>
                </a:lnTo>
                <a:lnTo>
                  <a:pt x="558" y="432"/>
                </a:lnTo>
                <a:lnTo>
                  <a:pt x="556" y="475"/>
                </a:lnTo>
                <a:lnTo>
                  <a:pt x="552" y="513"/>
                </a:lnTo>
                <a:lnTo>
                  <a:pt x="545" y="546"/>
                </a:lnTo>
                <a:lnTo>
                  <a:pt x="535" y="575"/>
                </a:lnTo>
                <a:lnTo>
                  <a:pt x="525" y="601"/>
                </a:lnTo>
                <a:lnTo>
                  <a:pt x="515" y="624"/>
                </a:lnTo>
                <a:lnTo>
                  <a:pt x="503" y="648"/>
                </a:lnTo>
                <a:lnTo>
                  <a:pt x="491" y="672"/>
                </a:lnTo>
                <a:lnTo>
                  <a:pt x="479" y="695"/>
                </a:lnTo>
                <a:lnTo>
                  <a:pt x="469" y="721"/>
                </a:lnTo>
                <a:lnTo>
                  <a:pt x="460" y="750"/>
                </a:lnTo>
                <a:lnTo>
                  <a:pt x="453" y="783"/>
                </a:lnTo>
                <a:lnTo>
                  <a:pt x="448" y="821"/>
                </a:lnTo>
                <a:lnTo>
                  <a:pt x="447" y="864"/>
                </a:lnTo>
                <a:lnTo>
                  <a:pt x="448" y="907"/>
                </a:lnTo>
                <a:lnTo>
                  <a:pt x="453" y="945"/>
                </a:lnTo>
                <a:lnTo>
                  <a:pt x="460" y="978"/>
                </a:lnTo>
                <a:lnTo>
                  <a:pt x="469" y="1007"/>
                </a:lnTo>
                <a:lnTo>
                  <a:pt x="479" y="1033"/>
                </a:lnTo>
                <a:lnTo>
                  <a:pt x="491" y="1056"/>
                </a:lnTo>
                <a:lnTo>
                  <a:pt x="503" y="1080"/>
                </a:lnTo>
                <a:lnTo>
                  <a:pt x="515" y="1104"/>
                </a:lnTo>
                <a:lnTo>
                  <a:pt x="525" y="1127"/>
                </a:lnTo>
                <a:lnTo>
                  <a:pt x="535" y="1153"/>
                </a:lnTo>
                <a:lnTo>
                  <a:pt x="545" y="1182"/>
                </a:lnTo>
                <a:lnTo>
                  <a:pt x="552" y="1215"/>
                </a:lnTo>
                <a:lnTo>
                  <a:pt x="556" y="1253"/>
                </a:lnTo>
                <a:lnTo>
                  <a:pt x="558" y="1296"/>
                </a:lnTo>
                <a:lnTo>
                  <a:pt x="556" y="1339"/>
                </a:lnTo>
                <a:lnTo>
                  <a:pt x="552" y="1377"/>
                </a:lnTo>
                <a:lnTo>
                  <a:pt x="545" y="1410"/>
                </a:lnTo>
                <a:lnTo>
                  <a:pt x="535" y="1439"/>
                </a:lnTo>
                <a:lnTo>
                  <a:pt x="525" y="1465"/>
                </a:lnTo>
                <a:lnTo>
                  <a:pt x="515" y="1488"/>
                </a:lnTo>
                <a:lnTo>
                  <a:pt x="503" y="1512"/>
                </a:lnTo>
                <a:lnTo>
                  <a:pt x="491" y="1536"/>
                </a:lnTo>
                <a:lnTo>
                  <a:pt x="479" y="1559"/>
                </a:lnTo>
                <a:lnTo>
                  <a:pt x="469" y="1585"/>
                </a:lnTo>
                <a:lnTo>
                  <a:pt x="460" y="1614"/>
                </a:lnTo>
                <a:lnTo>
                  <a:pt x="453" y="1647"/>
                </a:lnTo>
                <a:lnTo>
                  <a:pt x="448" y="1685"/>
                </a:lnTo>
                <a:lnTo>
                  <a:pt x="447" y="1728"/>
                </a:lnTo>
                <a:lnTo>
                  <a:pt x="448" y="1771"/>
                </a:lnTo>
                <a:lnTo>
                  <a:pt x="453" y="1809"/>
                </a:lnTo>
                <a:lnTo>
                  <a:pt x="460" y="1842"/>
                </a:lnTo>
                <a:lnTo>
                  <a:pt x="469" y="1871"/>
                </a:lnTo>
                <a:lnTo>
                  <a:pt x="479" y="1897"/>
                </a:lnTo>
                <a:lnTo>
                  <a:pt x="491" y="1920"/>
                </a:lnTo>
                <a:lnTo>
                  <a:pt x="503" y="1944"/>
                </a:lnTo>
                <a:lnTo>
                  <a:pt x="515" y="1968"/>
                </a:lnTo>
                <a:lnTo>
                  <a:pt x="525" y="1991"/>
                </a:lnTo>
                <a:lnTo>
                  <a:pt x="535" y="2017"/>
                </a:lnTo>
                <a:lnTo>
                  <a:pt x="545" y="2046"/>
                </a:lnTo>
                <a:lnTo>
                  <a:pt x="552" y="2079"/>
                </a:lnTo>
                <a:lnTo>
                  <a:pt x="556" y="2117"/>
                </a:lnTo>
                <a:lnTo>
                  <a:pt x="558" y="2159"/>
                </a:lnTo>
                <a:lnTo>
                  <a:pt x="556" y="2203"/>
                </a:lnTo>
                <a:lnTo>
                  <a:pt x="552" y="2241"/>
                </a:lnTo>
                <a:lnTo>
                  <a:pt x="545" y="2274"/>
                </a:lnTo>
                <a:lnTo>
                  <a:pt x="535" y="2303"/>
                </a:lnTo>
                <a:lnTo>
                  <a:pt x="525" y="2329"/>
                </a:lnTo>
                <a:lnTo>
                  <a:pt x="515" y="2352"/>
                </a:lnTo>
                <a:lnTo>
                  <a:pt x="503" y="2376"/>
                </a:lnTo>
                <a:lnTo>
                  <a:pt x="491" y="2400"/>
                </a:lnTo>
                <a:lnTo>
                  <a:pt x="479" y="2423"/>
                </a:lnTo>
                <a:lnTo>
                  <a:pt x="469" y="2449"/>
                </a:lnTo>
                <a:lnTo>
                  <a:pt x="460" y="2478"/>
                </a:lnTo>
                <a:lnTo>
                  <a:pt x="453" y="2511"/>
                </a:lnTo>
                <a:lnTo>
                  <a:pt x="448" y="2549"/>
                </a:lnTo>
                <a:lnTo>
                  <a:pt x="447" y="2592"/>
                </a:lnTo>
                <a:lnTo>
                  <a:pt x="448" y="2635"/>
                </a:lnTo>
                <a:lnTo>
                  <a:pt x="453" y="2673"/>
                </a:lnTo>
                <a:lnTo>
                  <a:pt x="460" y="2706"/>
                </a:lnTo>
                <a:lnTo>
                  <a:pt x="469" y="2735"/>
                </a:lnTo>
                <a:lnTo>
                  <a:pt x="479" y="2761"/>
                </a:lnTo>
                <a:lnTo>
                  <a:pt x="491" y="2784"/>
                </a:lnTo>
                <a:lnTo>
                  <a:pt x="515" y="2832"/>
                </a:lnTo>
                <a:lnTo>
                  <a:pt x="525" y="2855"/>
                </a:lnTo>
                <a:lnTo>
                  <a:pt x="535" y="2881"/>
                </a:lnTo>
                <a:lnTo>
                  <a:pt x="545" y="2910"/>
                </a:lnTo>
                <a:lnTo>
                  <a:pt x="552" y="2943"/>
                </a:lnTo>
                <a:lnTo>
                  <a:pt x="556" y="2981"/>
                </a:lnTo>
                <a:lnTo>
                  <a:pt x="558" y="3024"/>
                </a:lnTo>
                <a:lnTo>
                  <a:pt x="556" y="3067"/>
                </a:lnTo>
                <a:lnTo>
                  <a:pt x="552" y="3105"/>
                </a:lnTo>
                <a:lnTo>
                  <a:pt x="545" y="3138"/>
                </a:lnTo>
                <a:lnTo>
                  <a:pt x="535" y="3167"/>
                </a:lnTo>
                <a:lnTo>
                  <a:pt x="525" y="3193"/>
                </a:lnTo>
                <a:lnTo>
                  <a:pt x="515" y="3216"/>
                </a:lnTo>
                <a:lnTo>
                  <a:pt x="503" y="3240"/>
                </a:lnTo>
                <a:lnTo>
                  <a:pt x="491" y="3264"/>
                </a:lnTo>
                <a:lnTo>
                  <a:pt x="479" y="3287"/>
                </a:lnTo>
                <a:lnTo>
                  <a:pt x="469" y="3313"/>
                </a:lnTo>
                <a:lnTo>
                  <a:pt x="460" y="3342"/>
                </a:lnTo>
                <a:lnTo>
                  <a:pt x="453" y="3375"/>
                </a:lnTo>
                <a:lnTo>
                  <a:pt x="448" y="3413"/>
                </a:lnTo>
                <a:lnTo>
                  <a:pt x="447" y="3456"/>
                </a:lnTo>
                <a:lnTo>
                  <a:pt x="448" y="3499"/>
                </a:lnTo>
                <a:lnTo>
                  <a:pt x="453" y="3537"/>
                </a:lnTo>
                <a:lnTo>
                  <a:pt x="460" y="3570"/>
                </a:lnTo>
                <a:lnTo>
                  <a:pt x="469" y="3599"/>
                </a:lnTo>
                <a:lnTo>
                  <a:pt x="479" y="3625"/>
                </a:lnTo>
                <a:lnTo>
                  <a:pt x="491" y="3648"/>
                </a:lnTo>
                <a:lnTo>
                  <a:pt x="503" y="3672"/>
                </a:lnTo>
                <a:lnTo>
                  <a:pt x="515" y="3696"/>
                </a:lnTo>
                <a:lnTo>
                  <a:pt x="525" y="3719"/>
                </a:lnTo>
                <a:lnTo>
                  <a:pt x="535" y="3745"/>
                </a:lnTo>
                <a:lnTo>
                  <a:pt x="545" y="3774"/>
                </a:lnTo>
                <a:lnTo>
                  <a:pt x="552" y="3807"/>
                </a:lnTo>
                <a:lnTo>
                  <a:pt x="556" y="3845"/>
                </a:lnTo>
                <a:lnTo>
                  <a:pt x="558" y="3888"/>
                </a:lnTo>
                <a:lnTo>
                  <a:pt x="556" y="3931"/>
                </a:lnTo>
                <a:lnTo>
                  <a:pt x="552" y="3969"/>
                </a:lnTo>
                <a:lnTo>
                  <a:pt x="545" y="4002"/>
                </a:lnTo>
                <a:lnTo>
                  <a:pt x="535" y="4031"/>
                </a:lnTo>
                <a:lnTo>
                  <a:pt x="525" y="4057"/>
                </a:lnTo>
                <a:lnTo>
                  <a:pt x="515" y="4080"/>
                </a:lnTo>
                <a:lnTo>
                  <a:pt x="503" y="4104"/>
                </a:lnTo>
                <a:lnTo>
                  <a:pt x="491" y="4128"/>
                </a:lnTo>
                <a:lnTo>
                  <a:pt x="479" y="4151"/>
                </a:lnTo>
                <a:lnTo>
                  <a:pt x="469" y="4177"/>
                </a:lnTo>
                <a:lnTo>
                  <a:pt x="460" y="4206"/>
                </a:lnTo>
                <a:lnTo>
                  <a:pt x="453" y="4239"/>
                </a:lnTo>
                <a:lnTo>
                  <a:pt x="448" y="4277"/>
                </a:lnTo>
                <a:lnTo>
                  <a:pt x="447" y="4320"/>
                </a:lnTo>
                <a:lnTo>
                  <a:pt x="0" y="4320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 title="right edge border"/>
          <p:cNvSpPr/>
          <p:nvPr/>
        </p:nvSpPr>
        <p:spPr>
          <a:xfrm>
            <a:off x="11908536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9056885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100" kern="1200" cap="all" spc="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792">
          <p15:clr>
            <a:srgbClr val="F26B43"/>
          </p15:clr>
        </p15:guide>
        <p15:guide id="2" pos="7200">
          <p15:clr>
            <a:srgbClr val="F26B43"/>
          </p15:clr>
        </p15:guide>
        <p15:guide id="3" orient="horz" pos="4008">
          <p15:clr>
            <a:srgbClr val="F26B43"/>
          </p15:clr>
        </p15:guide>
        <p15:guide id="4" orient="horz" pos="1440">
          <p15:clr>
            <a:srgbClr val="F26B43"/>
          </p15:clr>
        </p15:guide>
        <p15:guide id="5" orient="horz" pos="3720">
          <p15:clr>
            <a:srgbClr val="F26B43"/>
          </p15:clr>
        </p15:guide>
        <p15:guide id="6" orient="horz" pos="2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hyperlink" Target="https://www.mentimeter.com/s/40d83d42700ba47b634d45418de9ca39/eb89bb116a9b" TargetMode="Externa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mentimeter.com/s/187338e2365c6b4632ad8f87f4df6d93/87bd8a67aa5b" TargetMode="External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png"/><Relationship Id="rId4" Type="http://schemas.openxmlformats.org/officeDocument/2006/relationships/hyperlink" Target="https://www.mentimeter.com/s/e496d443be5baabf7556a74f744abbd9/7f134f6b92b4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hyperlink" Target="https://www.mentimeter.com/s/0fdb69ab35eb9bdd5ea5722935da2e58/bc0ca2760d81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64B58D-14EB-4F20-8083-63CFF8ED024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OHABA </a:t>
            </a:r>
            <a:br>
              <a:rPr lang="en-US" dirty="0"/>
            </a:br>
            <a:r>
              <a:rPr lang="en-US" dirty="0"/>
              <a:t>2019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11CC943-0726-42BE-9EAA-EE0BAFBCB3F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Opening Remarks</a:t>
            </a:r>
          </a:p>
        </p:txBody>
      </p:sp>
    </p:spTree>
    <p:extLst>
      <p:ext uri="{BB962C8B-B14F-4D97-AF65-F5344CB8AC3E}">
        <p14:creationId xmlns:p14="http://schemas.microsoft.com/office/powerpoint/2010/main" val="236503688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32953A-E928-4A5A-A45E-0AB6E0F6CA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State and Regional boards are Critical to the field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67CC88BB-E253-4536-8BB5-77D5FE6E393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525520" y="2069609"/>
            <a:ext cx="4788391" cy="47883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903717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FC8C6E-C233-4B3D-8018-9117492A26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does your role / Interests in BA interact with the board?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1D78F2D5-71A5-4261-AD05-E32F35204FE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193153" y="6242252"/>
            <a:ext cx="6753225" cy="466725"/>
          </a:xfrm>
          <a:prstGeom prst="rect">
            <a:avLst/>
          </a:prstGeom>
        </p:spPr>
      </p:pic>
      <p:sp>
        <p:nvSpPr>
          <p:cNvPr id="5" name="Rectangle 4">
            <a:hlinkClick r:id="rId4"/>
            <a:extLst>
              <a:ext uri="{FF2B5EF4-FFF2-40B4-BE49-F238E27FC236}">
                <a16:creationId xmlns:a16="http://schemas.microsoft.com/office/drawing/2014/main" id="{190EED72-C2F3-43CE-AE33-268129FFE168}"/>
              </a:ext>
            </a:extLst>
          </p:cNvPr>
          <p:cNvSpPr/>
          <p:nvPr/>
        </p:nvSpPr>
        <p:spPr>
          <a:xfrm>
            <a:off x="10045337" y="5394960"/>
            <a:ext cx="992777" cy="90133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BF00B0D-4FC4-4999-A2DF-414861C34FA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23780" y="1874517"/>
            <a:ext cx="3944439" cy="39444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894054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CFD806-2A00-4F91-BDB1-49C74E2E86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Take Ownership!!!!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54A9A00-E6D8-4359-B032-D9DFA9FC34AC}"/>
              </a:ext>
            </a:extLst>
          </p:cNvPr>
          <p:cNvSpPr txBox="1"/>
          <p:nvPr/>
        </p:nvSpPr>
        <p:spPr>
          <a:xfrm>
            <a:off x="2063931" y="2344780"/>
            <a:ext cx="8895806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500" dirty="0">
                <a:solidFill>
                  <a:srgbClr val="FF0000"/>
                </a:solidFill>
              </a:rPr>
              <a:t>#</a:t>
            </a:r>
            <a:r>
              <a:rPr lang="en-US" sz="11500" dirty="0" err="1">
                <a:solidFill>
                  <a:srgbClr val="FF0000"/>
                </a:solidFill>
              </a:rPr>
              <a:t>ownmyorg</a:t>
            </a:r>
            <a:endParaRPr lang="en-US" sz="115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83274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0725BD-0454-40C4-8CCA-DC3E96EAAD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Did you know?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B4EA88-D78D-4DCB-8F99-4A1F532468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51678" y="2246601"/>
            <a:ext cx="10178322" cy="3593591"/>
          </a:xfrm>
        </p:spPr>
        <p:txBody>
          <a:bodyPr>
            <a:normAutofit/>
          </a:bodyPr>
          <a:lstStyle/>
          <a:p>
            <a:r>
              <a:rPr lang="en-US" sz="3200" dirty="0"/>
              <a:t>Student Chair Jolanda Marx specializes in ABA with psychiatric populations…and doesn’t focus on Autism?</a:t>
            </a:r>
          </a:p>
          <a:p>
            <a:pPr marL="0" indent="0">
              <a:buNone/>
            </a:pPr>
            <a:endParaRPr lang="en-US" sz="32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4296073-F163-436F-8937-B589D4BC8115}"/>
              </a:ext>
            </a:extLst>
          </p:cNvPr>
          <p:cNvSpPr txBox="1"/>
          <p:nvPr/>
        </p:nvSpPr>
        <p:spPr>
          <a:xfrm rot="20434169">
            <a:off x="2272936" y="2397948"/>
            <a:ext cx="6492240" cy="2062103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en-US" sz="3200" b="1" dirty="0"/>
              <a:t>How could your interests overlap?  How could you connect with Jolanda?</a:t>
            </a:r>
          </a:p>
          <a:p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32437475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0725BD-0454-40C4-8CCA-DC3E96EAAD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Did you know?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B4EA88-D78D-4DCB-8F99-4A1F532468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51678" y="2246601"/>
            <a:ext cx="10178322" cy="3593591"/>
          </a:xfrm>
        </p:spPr>
        <p:txBody>
          <a:bodyPr>
            <a:normAutofit/>
          </a:bodyPr>
          <a:lstStyle/>
          <a:p>
            <a:r>
              <a:rPr lang="en-US" sz="3200" dirty="0"/>
              <a:t>Jen </a:t>
            </a:r>
            <a:r>
              <a:rPr lang="en-US" sz="3200" dirty="0" err="1"/>
              <a:t>Gonda</a:t>
            </a:r>
            <a:r>
              <a:rPr lang="en-US" sz="3200" dirty="0"/>
              <a:t>, our Public Policy Chair, has research interests in the Theory to Practice Gap?</a:t>
            </a:r>
          </a:p>
          <a:p>
            <a:pPr marL="0" indent="0">
              <a:buNone/>
            </a:pPr>
            <a:endParaRPr lang="en-US" sz="32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4296073-F163-436F-8937-B589D4BC8115}"/>
              </a:ext>
            </a:extLst>
          </p:cNvPr>
          <p:cNvSpPr txBox="1"/>
          <p:nvPr/>
        </p:nvSpPr>
        <p:spPr>
          <a:xfrm rot="1455861">
            <a:off x="2849880" y="3095666"/>
            <a:ext cx="6492240" cy="2554545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en-US" sz="3200" b="1" dirty="0"/>
              <a:t>Are you interested in public Policy? Do you current conduct practice gap research? Do you want to?</a:t>
            </a:r>
          </a:p>
          <a:p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39269861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0725BD-0454-40C4-8CCA-DC3E96EAAD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Did you know?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B4EA88-D78D-4DCB-8F99-4A1F532468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51678" y="2246601"/>
            <a:ext cx="10178322" cy="3593591"/>
          </a:xfrm>
        </p:spPr>
        <p:txBody>
          <a:bodyPr>
            <a:normAutofit/>
          </a:bodyPr>
          <a:lstStyle/>
          <a:p>
            <a:r>
              <a:rPr lang="en-US" sz="3200" dirty="0"/>
              <a:t>Eric Anderson trains Student Teachers as a Supervisor!  He is one of our Marketing and Technology Co-Chairs.</a:t>
            </a:r>
          </a:p>
          <a:p>
            <a:r>
              <a:rPr lang="en-US" sz="3200" dirty="0"/>
              <a:t>Ron </a:t>
            </a:r>
            <a:r>
              <a:rPr lang="en-US" sz="3200" dirty="0" err="1"/>
              <a:t>DeMeuesy</a:t>
            </a:r>
            <a:r>
              <a:rPr lang="en-US" sz="3200" dirty="0"/>
              <a:t> works for Dublin schools and has been a major advocate for getting all the paraprofessionals in the Special Education department becoming RBT certified. He is also a Marketing and Technology Co-Chair!</a:t>
            </a:r>
          </a:p>
          <a:p>
            <a:pPr marL="0" indent="0">
              <a:buNone/>
            </a:pPr>
            <a:endParaRPr lang="en-US" sz="32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4296073-F163-436F-8937-B589D4BC8115}"/>
              </a:ext>
            </a:extLst>
          </p:cNvPr>
          <p:cNvSpPr txBox="1"/>
          <p:nvPr/>
        </p:nvSpPr>
        <p:spPr>
          <a:xfrm rot="21295085">
            <a:off x="2954383" y="2530089"/>
            <a:ext cx="6492240" cy="2062103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en-US" sz="3200" b="1" dirty="0"/>
              <a:t>Did you know these awesome behavior analysts were so school – focused?  Want to learn more? </a:t>
            </a:r>
          </a:p>
          <a:p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6503738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0725BD-0454-40C4-8CCA-DC3E96EAAD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1678" y="395448"/>
            <a:ext cx="10178322" cy="1492132"/>
          </a:xfrm>
        </p:spPr>
        <p:txBody>
          <a:bodyPr/>
          <a:lstStyle/>
          <a:p>
            <a:r>
              <a:rPr lang="en-US" dirty="0"/>
              <a:t>Did you know?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B4EA88-D78D-4DCB-8F99-4A1F532468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51678" y="2246601"/>
            <a:ext cx="10178322" cy="3593591"/>
          </a:xfrm>
        </p:spPr>
        <p:txBody>
          <a:bodyPr>
            <a:normAutofit/>
          </a:bodyPr>
          <a:lstStyle/>
          <a:p>
            <a:r>
              <a:rPr lang="en-US" sz="3200" dirty="0"/>
              <a:t>Professional Standards (incoming Treasurer) Nikki Williams, is an expert in clinical documentation auditing and Quality Assurance!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4296073-F163-436F-8937-B589D4BC8115}"/>
              </a:ext>
            </a:extLst>
          </p:cNvPr>
          <p:cNvSpPr txBox="1"/>
          <p:nvPr/>
        </p:nvSpPr>
        <p:spPr>
          <a:xfrm rot="669689">
            <a:off x="3094719" y="1905507"/>
            <a:ext cx="6492240" cy="3046988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en-US" sz="3200" b="1" dirty="0"/>
              <a:t>Did you know this kind of resource is at your backdoor?  Do you own a business or run a team who need to meet standards?</a:t>
            </a:r>
          </a:p>
          <a:p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10257432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B680D4D6-B06E-4316-8BBC-7A65A10AC8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0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7FD2274-DE4D-426D-A8C1-94BCFDABFC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1996" y="1153287"/>
            <a:ext cx="3570566" cy="4551426"/>
          </a:xfrm>
        </p:spPr>
        <p:txBody>
          <a:bodyPr anchor="ctr">
            <a:normAutofit/>
          </a:bodyPr>
          <a:lstStyle/>
          <a:p>
            <a:pPr algn="r"/>
            <a:r>
              <a:rPr lang="en-US" sz="3200"/>
              <a:t>How do I #ownmyorg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ED72A37F-0C2F-473C-9D71-B80AEE71BF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63796" y="1962397"/>
            <a:ext cx="0" cy="2933206"/>
          </a:xfrm>
          <a:prstGeom prst="line">
            <a:avLst/>
          </a:prstGeom>
          <a:ln w="22225">
            <a:solidFill>
              <a:schemeClr val="accent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E17F3F-BA78-41E6-A500-C5B1D6CE3A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76031" y="1153287"/>
            <a:ext cx="6453969" cy="4551426"/>
          </a:xfrm>
        </p:spPr>
        <p:txBody>
          <a:bodyPr anchor="ctr">
            <a:normAutofit/>
          </a:bodyPr>
          <a:lstStyle/>
          <a:p>
            <a:r>
              <a:rPr lang="en-US" sz="1600"/>
              <a:t>Get involved with the Board on a committee or run for a position</a:t>
            </a:r>
          </a:p>
          <a:p>
            <a:r>
              <a:rPr lang="en-US" sz="1600"/>
              <a:t>Let your board know if you run into an ethical dilemma, injustice, or area of need</a:t>
            </a:r>
          </a:p>
          <a:p>
            <a:r>
              <a:rPr lang="en-US" sz="1600"/>
              <a:t>Reach out to your board for contacts and networking</a:t>
            </a:r>
          </a:p>
          <a:p>
            <a:endParaRPr lang="en-US" sz="1600"/>
          </a:p>
          <a:p>
            <a:pPr marL="0" indent="0">
              <a:buNone/>
            </a:pPr>
            <a:r>
              <a:rPr lang="en-US" sz="1600"/>
              <a:t>CHALLENGE:</a:t>
            </a:r>
          </a:p>
          <a:p>
            <a:r>
              <a:rPr lang="en-US" sz="1600"/>
              <a:t>Take some pictures and post this weekend AND over the next year of how you own your org</a:t>
            </a:r>
          </a:p>
          <a:p>
            <a:r>
              <a:rPr lang="en-US" sz="1600"/>
              <a:t>Meet a speaker</a:t>
            </a:r>
          </a:p>
          <a:p>
            <a:r>
              <a:rPr lang="en-US" sz="1600"/>
              <a:t>Connect with a colleague</a:t>
            </a:r>
          </a:p>
          <a:p>
            <a:r>
              <a:rPr lang="en-US" sz="1600"/>
              <a:t>Chat with a board member</a:t>
            </a:r>
          </a:p>
          <a:p>
            <a:r>
              <a:rPr lang="en-US" sz="1600"/>
              <a:t>Meet a sponsor or exhibitor</a:t>
            </a:r>
          </a:p>
          <a:p>
            <a:r>
              <a:rPr lang="en-US" sz="1600"/>
              <a:t>Bring up an important issue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64016ABB-4F5D-4BFA-9406-7CD61399B6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774263" y="440267"/>
            <a:ext cx="643467" cy="121919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429271479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3EB6C7-CF79-43E4-8868-6FE5572A3D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do you introduce Dr. </a:t>
            </a:r>
            <a:r>
              <a:rPr lang="en-US" dirty="0" err="1"/>
              <a:t>Heward</a:t>
            </a:r>
            <a:r>
              <a:rPr lang="en-US" dirty="0"/>
              <a:t>?</a:t>
            </a:r>
          </a:p>
        </p:txBody>
      </p:sp>
      <p:pic>
        <p:nvPicPr>
          <p:cNvPr id="1026" name="Picture 2" descr="Image result for impossible task meme">
            <a:extLst>
              <a:ext uri="{FF2B5EF4-FFF2-40B4-BE49-F238E27FC236}">
                <a16:creationId xmlns:a16="http://schemas.microsoft.com/office/drawing/2014/main" id="{5B2D38C6-769B-4E60-93AE-03856E746023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7059" y="2006081"/>
            <a:ext cx="5037882" cy="44040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377127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F3EFB5-7B13-4592-B0DC-C1F722651D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Dr. </a:t>
            </a:r>
            <a:r>
              <a:rPr lang="en-US" dirty="0" err="1"/>
              <a:t>Heward</a:t>
            </a:r>
            <a:r>
              <a:rPr lang="en-US" dirty="0"/>
              <a:t> – Evolving Socially relevant behavior analysis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A507BB-A3E4-40C2-ABE1-1DC9C40CB5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09350" y="1874517"/>
            <a:ext cx="10020650" cy="4005075"/>
          </a:xfrm>
        </p:spPr>
        <p:txBody>
          <a:bodyPr>
            <a:normAutofit/>
          </a:bodyPr>
          <a:lstStyle/>
          <a:p>
            <a:r>
              <a:rPr lang="en-US" dirty="0"/>
              <a:t>Well he DOES have a student award named after him with one particularly awesome state organization…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2838DC8-CEF7-49D9-8CCB-A1A4639C971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1085" y="3429000"/>
            <a:ext cx="3796937" cy="26400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79521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172FFC-7A0C-47FD-B30B-EA24943444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State of the </a:t>
            </a:r>
            <a:r>
              <a:rPr lang="en-US" dirty="0" err="1"/>
              <a:t>Er</a:t>
            </a:r>
            <a:r>
              <a:rPr lang="en-US" dirty="0"/>
              <a:t>…State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7B6189-11F9-4E0B-8571-343D5189260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Conference Venue</a:t>
            </a:r>
          </a:p>
          <a:p>
            <a:r>
              <a:rPr lang="en-US" dirty="0"/>
              <a:t>Record Membership</a:t>
            </a:r>
          </a:p>
          <a:p>
            <a:r>
              <a:rPr lang="en-US" dirty="0"/>
              <a:t>Public Policy</a:t>
            </a:r>
          </a:p>
          <a:p>
            <a:r>
              <a:rPr lang="en-US" dirty="0"/>
              <a:t>Website Platform</a:t>
            </a:r>
          </a:p>
          <a:p>
            <a:r>
              <a:rPr lang="en-US" dirty="0"/>
              <a:t>Additional Educational Events this year</a:t>
            </a:r>
          </a:p>
          <a:p>
            <a:r>
              <a:rPr lang="en-US" dirty="0"/>
              <a:t>Membership Events this year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EC0CCC8-574E-45BE-92C0-C88726A1F6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11647" y="1895751"/>
            <a:ext cx="4528675" cy="30877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197275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F3EFB5-7B13-4592-B0DC-C1F722651D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Dr. </a:t>
            </a:r>
            <a:r>
              <a:rPr lang="en-US" dirty="0" err="1"/>
              <a:t>Heward</a:t>
            </a:r>
            <a:r>
              <a:rPr lang="en-US" dirty="0"/>
              <a:t> – Evolving Socially relevant behavior analysis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A507BB-A3E4-40C2-ABE1-1DC9C40CB5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09350" y="1874517"/>
            <a:ext cx="10020650" cy="4005075"/>
          </a:xfrm>
        </p:spPr>
        <p:txBody>
          <a:bodyPr>
            <a:normAutofit/>
          </a:bodyPr>
          <a:lstStyle/>
          <a:p>
            <a:endParaRPr lang="en-US" dirty="0"/>
          </a:p>
          <a:p>
            <a:endParaRPr lang="en-US" dirty="0"/>
          </a:p>
          <a:p>
            <a:r>
              <a:rPr lang="en-US" dirty="0"/>
              <a:t>Has ignited and continued the literature on special education and children’s classroom needs</a:t>
            </a:r>
          </a:p>
        </p:txBody>
      </p:sp>
      <p:pic>
        <p:nvPicPr>
          <p:cNvPr id="2050" name="Picture 2" descr="Image result for people know me meme">
            <a:extLst>
              <a:ext uri="{FF2B5EF4-FFF2-40B4-BE49-F238E27FC236}">
                <a16:creationId xmlns:a16="http://schemas.microsoft.com/office/drawing/2014/main" id="{C6DFA9D0-2876-44B9-AF0D-FC933F4F7D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5292" y="3366649"/>
            <a:ext cx="2976563" cy="2243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684641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F3EFB5-7B13-4592-B0DC-C1F722651D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Dr. </a:t>
            </a:r>
            <a:r>
              <a:rPr lang="en-US" dirty="0" err="1"/>
              <a:t>Heward</a:t>
            </a:r>
            <a:r>
              <a:rPr lang="en-US" dirty="0"/>
              <a:t> – Evolving Socially relevant behavior analysis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A507BB-A3E4-40C2-ABE1-1DC9C40CB5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09350" y="1874517"/>
            <a:ext cx="10020650" cy="4005075"/>
          </a:xfrm>
        </p:spPr>
        <p:txBody>
          <a:bodyPr>
            <a:normAutofit/>
          </a:bodyPr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Is an Ohio State Professor Emeritus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03E06A0-C48F-4857-BC06-B40219F27E0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40839" y="2638696"/>
            <a:ext cx="4822240" cy="2940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91907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F3EFB5-7B13-4592-B0DC-C1F722651D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Dr. </a:t>
            </a:r>
            <a:r>
              <a:rPr lang="en-US" dirty="0" err="1"/>
              <a:t>Heward</a:t>
            </a:r>
            <a:r>
              <a:rPr lang="en-US" dirty="0"/>
              <a:t> – Evolving Socially relevant behavior analysis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A507BB-A3E4-40C2-ABE1-1DC9C40CB5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09350" y="1874517"/>
            <a:ext cx="10020650" cy="4005075"/>
          </a:xfrm>
        </p:spPr>
        <p:txBody>
          <a:bodyPr>
            <a:normAutofit/>
          </a:bodyPr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Presents INTERNATIONALLY!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2889089-A38D-41F1-8818-C098B89540E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23058" y="2391218"/>
            <a:ext cx="6206942" cy="34883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24070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F3EFB5-7B13-4592-B0DC-C1F722651D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Dr. </a:t>
            </a:r>
            <a:r>
              <a:rPr lang="en-US" dirty="0" err="1"/>
              <a:t>Heward</a:t>
            </a:r>
            <a:r>
              <a:rPr lang="en-US" dirty="0"/>
              <a:t> – Evolving Socially relevant behavior analysis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A507BB-A3E4-40C2-ABE1-1DC9C40CB5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09350" y="1874517"/>
            <a:ext cx="10020650" cy="4005075"/>
          </a:xfrm>
        </p:spPr>
        <p:txBody>
          <a:bodyPr>
            <a:normAutofit/>
          </a:bodyPr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Revolutionizing special education instruction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633AA41-A375-40CC-9065-6F31A761582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19675" y="1874517"/>
            <a:ext cx="4775990" cy="3179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25854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>
            <a:extLst>
              <a:ext uri="{FF2B5EF4-FFF2-40B4-BE49-F238E27FC236}">
                <a16:creationId xmlns:a16="http://schemas.microsoft.com/office/drawing/2014/main" id="{7520F84D-966A-41CD-B818-16BF32EF1E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3557016" y="630936"/>
            <a:ext cx="5235575" cy="5229225"/>
          </a:xfrm>
          <a:custGeom>
            <a:avLst/>
            <a:gdLst/>
            <a:ahLst/>
            <a:cxnLst/>
            <a:rect l="0" t="0" r="r" b="b"/>
            <a:pathLst>
              <a:path w="3298" h="3294">
                <a:moveTo>
                  <a:pt x="1649" y="0"/>
                </a:moveTo>
                <a:lnTo>
                  <a:pt x="1681" y="3"/>
                </a:lnTo>
                <a:lnTo>
                  <a:pt x="1712" y="11"/>
                </a:lnTo>
                <a:lnTo>
                  <a:pt x="1742" y="23"/>
                </a:lnTo>
                <a:lnTo>
                  <a:pt x="1773" y="38"/>
                </a:lnTo>
                <a:lnTo>
                  <a:pt x="1802" y="55"/>
                </a:lnTo>
                <a:lnTo>
                  <a:pt x="1832" y="73"/>
                </a:lnTo>
                <a:lnTo>
                  <a:pt x="1862" y="89"/>
                </a:lnTo>
                <a:lnTo>
                  <a:pt x="1892" y="105"/>
                </a:lnTo>
                <a:lnTo>
                  <a:pt x="1921" y="117"/>
                </a:lnTo>
                <a:lnTo>
                  <a:pt x="1953" y="125"/>
                </a:lnTo>
                <a:lnTo>
                  <a:pt x="1984" y="129"/>
                </a:lnTo>
                <a:lnTo>
                  <a:pt x="2017" y="129"/>
                </a:lnTo>
                <a:lnTo>
                  <a:pt x="2051" y="127"/>
                </a:lnTo>
                <a:lnTo>
                  <a:pt x="2085" y="123"/>
                </a:lnTo>
                <a:lnTo>
                  <a:pt x="2119" y="118"/>
                </a:lnTo>
                <a:lnTo>
                  <a:pt x="2153" y="114"/>
                </a:lnTo>
                <a:lnTo>
                  <a:pt x="2187" y="111"/>
                </a:lnTo>
                <a:lnTo>
                  <a:pt x="2219" y="112"/>
                </a:lnTo>
                <a:lnTo>
                  <a:pt x="2250" y="116"/>
                </a:lnTo>
                <a:lnTo>
                  <a:pt x="2280" y="125"/>
                </a:lnTo>
                <a:lnTo>
                  <a:pt x="2305" y="138"/>
                </a:lnTo>
                <a:lnTo>
                  <a:pt x="2329" y="155"/>
                </a:lnTo>
                <a:lnTo>
                  <a:pt x="2350" y="175"/>
                </a:lnTo>
                <a:lnTo>
                  <a:pt x="2371" y="198"/>
                </a:lnTo>
                <a:lnTo>
                  <a:pt x="2390" y="222"/>
                </a:lnTo>
                <a:lnTo>
                  <a:pt x="2409" y="247"/>
                </a:lnTo>
                <a:lnTo>
                  <a:pt x="2428" y="272"/>
                </a:lnTo>
                <a:lnTo>
                  <a:pt x="2447" y="296"/>
                </a:lnTo>
                <a:lnTo>
                  <a:pt x="2467" y="319"/>
                </a:lnTo>
                <a:lnTo>
                  <a:pt x="2490" y="339"/>
                </a:lnTo>
                <a:lnTo>
                  <a:pt x="2512" y="357"/>
                </a:lnTo>
                <a:lnTo>
                  <a:pt x="2537" y="371"/>
                </a:lnTo>
                <a:lnTo>
                  <a:pt x="2564" y="383"/>
                </a:lnTo>
                <a:lnTo>
                  <a:pt x="2593" y="393"/>
                </a:lnTo>
                <a:lnTo>
                  <a:pt x="2623" y="402"/>
                </a:lnTo>
                <a:lnTo>
                  <a:pt x="2653" y="410"/>
                </a:lnTo>
                <a:lnTo>
                  <a:pt x="2684" y="418"/>
                </a:lnTo>
                <a:lnTo>
                  <a:pt x="2713" y="427"/>
                </a:lnTo>
                <a:lnTo>
                  <a:pt x="2742" y="437"/>
                </a:lnTo>
                <a:lnTo>
                  <a:pt x="2769" y="449"/>
                </a:lnTo>
                <a:lnTo>
                  <a:pt x="2793" y="464"/>
                </a:lnTo>
                <a:lnTo>
                  <a:pt x="2815" y="482"/>
                </a:lnTo>
                <a:lnTo>
                  <a:pt x="2833" y="504"/>
                </a:lnTo>
                <a:lnTo>
                  <a:pt x="2848" y="528"/>
                </a:lnTo>
                <a:lnTo>
                  <a:pt x="2860" y="555"/>
                </a:lnTo>
                <a:lnTo>
                  <a:pt x="2870" y="584"/>
                </a:lnTo>
                <a:lnTo>
                  <a:pt x="2879" y="613"/>
                </a:lnTo>
                <a:lnTo>
                  <a:pt x="2887" y="644"/>
                </a:lnTo>
                <a:lnTo>
                  <a:pt x="2895" y="674"/>
                </a:lnTo>
                <a:lnTo>
                  <a:pt x="2904" y="704"/>
                </a:lnTo>
                <a:lnTo>
                  <a:pt x="2914" y="733"/>
                </a:lnTo>
                <a:lnTo>
                  <a:pt x="2926" y="760"/>
                </a:lnTo>
                <a:lnTo>
                  <a:pt x="2940" y="785"/>
                </a:lnTo>
                <a:lnTo>
                  <a:pt x="2958" y="807"/>
                </a:lnTo>
                <a:lnTo>
                  <a:pt x="2978" y="830"/>
                </a:lnTo>
                <a:lnTo>
                  <a:pt x="3001" y="850"/>
                </a:lnTo>
                <a:lnTo>
                  <a:pt x="3025" y="869"/>
                </a:lnTo>
                <a:lnTo>
                  <a:pt x="3051" y="888"/>
                </a:lnTo>
                <a:lnTo>
                  <a:pt x="3076" y="907"/>
                </a:lnTo>
                <a:lnTo>
                  <a:pt x="3100" y="926"/>
                </a:lnTo>
                <a:lnTo>
                  <a:pt x="3123" y="947"/>
                </a:lnTo>
                <a:lnTo>
                  <a:pt x="3143" y="968"/>
                </a:lnTo>
                <a:lnTo>
                  <a:pt x="3160" y="992"/>
                </a:lnTo>
                <a:lnTo>
                  <a:pt x="3173" y="1017"/>
                </a:lnTo>
                <a:lnTo>
                  <a:pt x="3182" y="1047"/>
                </a:lnTo>
                <a:lnTo>
                  <a:pt x="3186" y="1078"/>
                </a:lnTo>
                <a:lnTo>
                  <a:pt x="3187" y="1110"/>
                </a:lnTo>
                <a:lnTo>
                  <a:pt x="3184" y="1144"/>
                </a:lnTo>
                <a:lnTo>
                  <a:pt x="3180" y="1178"/>
                </a:lnTo>
                <a:lnTo>
                  <a:pt x="3175" y="1212"/>
                </a:lnTo>
                <a:lnTo>
                  <a:pt x="3171" y="1246"/>
                </a:lnTo>
                <a:lnTo>
                  <a:pt x="3169" y="1280"/>
                </a:lnTo>
                <a:lnTo>
                  <a:pt x="3169" y="1313"/>
                </a:lnTo>
                <a:lnTo>
                  <a:pt x="3173" y="1344"/>
                </a:lnTo>
                <a:lnTo>
                  <a:pt x="3181" y="1375"/>
                </a:lnTo>
                <a:lnTo>
                  <a:pt x="3193" y="1404"/>
                </a:lnTo>
                <a:lnTo>
                  <a:pt x="3209" y="1434"/>
                </a:lnTo>
                <a:lnTo>
                  <a:pt x="3225" y="1464"/>
                </a:lnTo>
                <a:lnTo>
                  <a:pt x="3243" y="1494"/>
                </a:lnTo>
                <a:lnTo>
                  <a:pt x="3260" y="1523"/>
                </a:lnTo>
                <a:lnTo>
                  <a:pt x="3275" y="1554"/>
                </a:lnTo>
                <a:lnTo>
                  <a:pt x="3287" y="1584"/>
                </a:lnTo>
                <a:lnTo>
                  <a:pt x="3295" y="1615"/>
                </a:lnTo>
                <a:lnTo>
                  <a:pt x="3298" y="1647"/>
                </a:lnTo>
                <a:lnTo>
                  <a:pt x="3295" y="1679"/>
                </a:lnTo>
                <a:lnTo>
                  <a:pt x="3287" y="1710"/>
                </a:lnTo>
                <a:lnTo>
                  <a:pt x="3275" y="1740"/>
                </a:lnTo>
                <a:lnTo>
                  <a:pt x="3260" y="1771"/>
                </a:lnTo>
                <a:lnTo>
                  <a:pt x="3243" y="1800"/>
                </a:lnTo>
                <a:lnTo>
                  <a:pt x="3225" y="1830"/>
                </a:lnTo>
                <a:lnTo>
                  <a:pt x="3209" y="1860"/>
                </a:lnTo>
                <a:lnTo>
                  <a:pt x="3193" y="1890"/>
                </a:lnTo>
                <a:lnTo>
                  <a:pt x="3181" y="1919"/>
                </a:lnTo>
                <a:lnTo>
                  <a:pt x="3173" y="1950"/>
                </a:lnTo>
                <a:lnTo>
                  <a:pt x="3169" y="1981"/>
                </a:lnTo>
                <a:lnTo>
                  <a:pt x="3169" y="2014"/>
                </a:lnTo>
                <a:lnTo>
                  <a:pt x="3171" y="2048"/>
                </a:lnTo>
                <a:lnTo>
                  <a:pt x="3175" y="2082"/>
                </a:lnTo>
                <a:lnTo>
                  <a:pt x="3180" y="2116"/>
                </a:lnTo>
                <a:lnTo>
                  <a:pt x="3184" y="2150"/>
                </a:lnTo>
                <a:lnTo>
                  <a:pt x="3187" y="2184"/>
                </a:lnTo>
                <a:lnTo>
                  <a:pt x="3186" y="2216"/>
                </a:lnTo>
                <a:lnTo>
                  <a:pt x="3182" y="2247"/>
                </a:lnTo>
                <a:lnTo>
                  <a:pt x="3173" y="2277"/>
                </a:lnTo>
                <a:lnTo>
                  <a:pt x="3160" y="2302"/>
                </a:lnTo>
                <a:lnTo>
                  <a:pt x="3143" y="2326"/>
                </a:lnTo>
                <a:lnTo>
                  <a:pt x="3123" y="2347"/>
                </a:lnTo>
                <a:lnTo>
                  <a:pt x="3100" y="2368"/>
                </a:lnTo>
                <a:lnTo>
                  <a:pt x="3076" y="2387"/>
                </a:lnTo>
                <a:lnTo>
                  <a:pt x="3051" y="2406"/>
                </a:lnTo>
                <a:lnTo>
                  <a:pt x="3025" y="2425"/>
                </a:lnTo>
                <a:lnTo>
                  <a:pt x="3001" y="2444"/>
                </a:lnTo>
                <a:lnTo>
                  <a:pt x="2978" y="2464"/>
                </a:lnTo>
                <a:lnTo>
                  <a:pt x="2958" y="2487"/>
                </a:lnTo>
                <a:lnTo>
                  <a:pt x="2940" y="2509"/>
                </a:lnTo>
                <a:lnTo>
                  <a:pt x="2926" y="2534"/>
                </a:lnTo>
                <a:lnTo>
                  <a:pt x="2914" y="2561"/>
                </a:lnTo>
                <a:lnTo>
                  <a:pt x="2904" y="2590"/>
                </a:lnTo>
                <a:lnTo>
                  <a:pt x="2895" y="2620"/>
                </a:lnTo>
                <a:lnTo>
                  <a:pt x="2887" y="2650"/>
                </a:lnTo>
                <a:lnTo>
                  <a:pt x="2879" y="2681"/>
                </a:lnTo>
                <a:lnTo>
                  <a:pt x="2870" y="2710"/>
                </a:lnTo>
                <a:lnTo>
                  <a:pt x="2860" y="2739"/>
                </a:lnTo>
                <a:lnTo>
                  <a:pt x="2848" y="2766"/>
                </a:lnTo>
                <a:lnTo>
                  <a:pt x="2833" y="2790"/>
                </a:lnTo>
                <a:lnTo>
                  <a:pt x="2815" y="2812"/>
                </a:lnTo>
                <a:lnTo>
                  <a:pt x="2793" y="2830"/>
                </a:lnTo>
                <a:lnTo>
                  <a:pt x="2769" y="2845"/>
                </a:lnTo>
                <a:lnTo>
                  <a:pt x="2742" y="2857"/>
                </a:lnTo>
                <a:lnTo>
                  <a:pt x="2713" y="2867"/>
                </a:lnTo>
                <a:lnTo>
                  <a:pt x="2684" y="2876"/>
                </a:lnTo>
                <a:lnTo>
                  <a:pt x="2653" y="2884"/>
                </a:lnTo>
                <a:lnTo>
                  <a:pt x="2623" y="2892"/>
                </a:lnTo>
                <a:lnTo>
                  <a:pt x="2593" y="2901"/>
                </a:lnTo>
                <a:lnTo>
                  <a:pt x="2564" y="2911"/>
                </a:lnTo>
                <a:lnTo>
                  <a:pt x="2537" y="2923"/>
                </a:lnTo>
                <a:lnTo>
                  <a:pt x="2512" y="2937"/>
                </a:lnTo>
                <a:lnTo>
                  <a:pt x="2490" y="2955"/>
                </a:lnTo>
                <a:lnTo>
                  <a:pt x="2467" y="2975"/>
                </a:lnTo>
                <a:lnTo>
                  <a:pt x="2447" y="2998"/>
                </a:lnTo>
                <a:lnTo>
                  <a:pt x="2428" y="3022"/>
                </a:lnTo>
                <a:lnTo>
                  <a:pt x="2409" y="3047"/>
                </a:lnTo>
                <a:lnTo>
                  <a:pt x="2390" y="3072"/>
                </a:lnTo>
                <a:lnTo>
                  <a:pt x="2371" y="3096"/>
                </a:lnTo>
                <a:lnTo>
                  <a:pt x="2350" y="3119"/>
                </a:lnTo>
                <a:lnTo>
                  <a:pt x="2329" y="3139"/>
                </a:lnTo>
                <a:lnTo>
                  <a:pt x="2305" y="3156"/>
                </a:lnTo>
                <a:lnTo>
                  <a:pt x="2280" y="3169"/>
                </a:lnTo>
                <a:lnTo>
                  <a:pt x="2250" y="3178"/>
                </a:lnTo>
                <a:lnTo>
                  <a:pt x="2219" y="3182"/>
                </a:lnTo>
                <a:lnTo>
                  <a:pt x="2187" y="3183"/>
                </a:lnTo>
                <a:lnTo>
                  <a:pt x="2153" y="3180"/>
                </a:lnTo>
                <a:lnTo>
                  <a:pt x="2119" y="3176"/>
                </a:lnTo>
                <a:lnTo>
                  <a:pt x="2085" y="3171"/>
                </a:lnTo>
                <a:lnTo>
                  <a:pt x="2051" y="3167"/>
                </a:lnTo>
                <a:lnTo>
                  <a:pt x="2017" y="3165"/>
                </a:lnTo>
                <a:lnTo>
                  <a:pt x="1984" y="3165"/>
                </a:lnTo>
                <a:lnTo>
                  <a:pt x="1953" y="3169"/>
                </a:lnTo>
                <a:lnTo>
                  <a:pt x="1921" y="3177"/>
                </a:lnTo>
                <a:lnTo>
                  <a:pt x="1892" y="3189"/>
                </a:lnTo>
                <a:lnTo>
                  <a:pt x="1862" y="3205"/>
                </a:lnTo>
                <a:lnTo>
                  <a:pt x="1832" y="3221"/>
                </a:lnTo>
                <a:lnTo>
                  <a:pt x="1802" y="3239"/>
                </a:lnTo>
                <a:lnTo>
                  <a:pt x="1773" y="3256"/>
                </a:lnTo>
                <a:lnTo>
                  <a:pt x="1742" y="3271"/>
                </a:lnTo>
                <a:lnTo>
                  <a:pt x="1712" y="3283"/>
                </a:lnTo>
                <a:lnTo>
                  <a:pt x="1681" y="3291"/>
                </a:lnTo>
                <a:lnTo>
                  <a:pt x="1649" y="3294"/>
                </a:lnTo>
                <a:lnTo>
                  <a:pt x="1617" y="3291"/>
                </a:lnTo>
                <a:lnTo>
                  <a:pt x="1586" y="3283"/>
                </a:lnTo>
                <a:lnTo>
                  <a:pt x="1556" y="3271"/>
                </a:lnTo>
                <a:lnTo>
                  <a:pt x="1525" y="3256"/>
                </a:lnTo>
                <a:lnTo>
                  <a:pt x="1496" y="3239"/>
                </a:lnTo>
                <a:lnTo>
                  <a:pt x="1466" y="3221"/>
                </a:lnTo>
                <a:lnTo>
                  <a:pt x="1436" y="3205"/>
                </a:lnTo>
                <a:lnTo>
                  <a:pt x="1406" y="3189"/>
                </a:lnTo>
                <a:lnTo>
                  <a:pt x="1376" y="3177"/>
                </a:lnTo>
                <a:lnTo>
                  <a:pt x="1345" y="3169"/>
                </a:lnTo>
                <a:lnTo>
                  <a:pt x="1314" y="3165"/>
                </a:lnTo>
                <a:lnTo>
                  <a:pt x="1281" y="3165"/>
                </a:lnTo>
                <a:lnTo>
                  <a:pt x="1247" y="3167"/>
                </a:lnTo>
                <a:lnTo>
                  <a:pt x="1213" y="3171"/>
                </a:lnTo>
                <a:lnTo>
                  <a:pt x="1179" y="3176"/>
                </a:lnTo>
                <a:lnTo>
                  <a:pt x="1145" y="3180"/>
                </a:lnTo>
                <a:lnTo>
                  <a:pt x="1111" y="3183"/>
                </a:lnTo>
                <a:lnTo>
                  <a:pt x="1079" y="3182"/>
                </a:lnTo>
                <a:lnTo>
                  <a:pt x="1048" y="3178"/>
                </a:lnTo>
                <a:lnTo>
                  <a:pt x="1018" y="3169"/>
                </a:lnTo>
                <a:lnTo>
                  <a:pt x="993" y="3156"/>
                </a:lnTo>
                <a:lnTo>
                  <a:pt x="969" y="3139"/>
                </a:lnTo>
                <a:lnTo>
                  <a:pt x="948" y="3119"/>
                </a:lnTo>
                <a:lnTo>
                  <a:pt x="927" y="3096"/>
                </a:lnTo>
                <a:lnTo>
                  <a:pt x="908" y="3072"/>
                </a:lnTo>
                <a:lnTo>
                  <a:pt x="889" y="3047"/>
                </a:lnTo>
                <a:lnTo>
                  <a:pt x="870" y="3022"/>
                </a:lnTo>
                <a:lnTo>
                  <a:pt x="851" y="2998"/>
                </a:lnTo>
                <a:lnTo>
                  <a:pt x="831" y="2975"/>
                </a:lnTo>
                <a:lnTo>
                  <a:pt x="808" y="2955"/>
                </a:lnTo>
                <a:lnTo>
                  <a:pt x="786" y="2937"/>
                </a:lnTo>
                <a:lnTo>
                  <a:pt x="761" y="2923"/>
                </a:lnTo>
                <a:lnTo>
                  <a:pt x="734" y="2911"/>
                </a:lnTo>
                <a:lnTo>
                  <a:pt x="705" y="2901"/>
                </a:lnTo>
                <a:lnTo>
                  <a:pt x="675" y="2892"/>
                </a:lnTo>
                <a:lnTo>
                  <a:pt x="645" y="2884"/>
                </a:lnTo>
                <a:lnTo>
                  <a:pt x="614" y="2876"/>
                </a:lnTo>
                <a:lnTo>
                  <a:pt x="585" y="2867"/>
                </a:lnTo>
                <a:lnTo>
                  <a:pt x="556" y="2857"/>
                </a:lnTo>
                <a:lnTo>
                  <a:pt x="529" y="2845"/>
                </a:lnTo>
                <a:lnTo>
                  <a:pt x="505" y="2830"/>
                </a:lnTo>
                <a:lnTo>
                  <a:pt x="483" y="2812"/>
                </a:lnTo>
                <a:lnTo>
                  <a:pt x="465" y="2790"/>
                </a:lnTo>
                <a:lnTo>
                  <a:pt x="450" y="2766"/>
                </a:lnTo>
                <a:lnTo>
                  <a:pt x="438" y="2739"/>
                </a:lnTo>
                <a:lnTo>
                  <a:pt x="428" y="2710"/>
                </a:lnTo>
                <a:lnTo>
                  <a:pt x="419" y="2681"/>
                </a:lnTo>
                <a:lnTo>
                  <a:pt x="411" y="2650"/>
                </a:lnTo>
                <a:lnTo>
                  <a:pt x="403" y="2620"/>
                </a:lnTo>
                <a:lnTo>
                  <a:pt x="394" y="2590"/>
                </a:lnTo>
                <a:lnTo>
                  <a:pt x="384" y="2561"/>
                </a:lnTo>
                <a:lnTo>
                  <a:pt x="372" y="2534"/>
                </a:lnTo>
                <a:lnTo>
                  <a:pt x="358" y="2509"/>
                </a:lnTo>
                <a:lnTo>
                  <a:pt x="340" y="2487"/>
                </a:lnTo>
                <a:lnTo>
                  <a:pt x="320" y="2464"/>
                </a:lnTo>
                <a:lnTo>
                  <a:pt x="297" y="2444"/>
                </a:lnTo>
                <a:lnTo>
                  <a:pt x="272" y="2425"/>
                </a:lnTo>
                <a:lnTo>
                  <a:pt x="247" y="2406"/>
                </a:lnTo>
                <a:lnTo>
                  <a:pt x="222" y="2387"/>
                </a:lnTo>
                <a:lnTo>
                  <a:pt x="198" y="2368"/>
                </a:lnTo>
                <a:lnTo>
                  <a:pt x="175" y="2347"/>
                </a:lnTo>
                <a:lnTo>
                  <a:pt x="155" y="2326"/>
                </a:lnTo>
                <a:lnTo>
                  <a:pt x="138" y="2302"/>
                </a:lnTo>
                <a:lnTo>
                  <a:pt x="125" y="2277"/>
                </a:lnTo>
                <a:lnTo>
                  <a:pt x="116" y="2247"/>
                </a:lnTo>
                <a:lnTo>
                  <a:pt x="112" y="2216"/>
                </a:lnTo>
                <a:lnTo>
                  <a:pt x="111" y="2184"/>
                </a:lnTo>
                <a:lnTo>
                  <a:pt x="114" y="2150"/>
                </a:lnTo>
                <a:lnTo>
                  <a:pt x="118" y="2116"/>
                </a:lnTo>
                <a:lnTo>
                  <a:pt x="123" y="2082"/>
                </a:lnTo>
                <a:lnTo>
                  <a:pt x="127" y="2048"/>
                </a:lnTo>
                <a:lnTo>
                  <a:pt x="129" y="2014"/>
                </a:lnTo>
                <a:lnTo>
                  <a:pt x="129" y="1981"/>
                </a:lnTo>
                <a:lnTo>
                  <a:pt x="125" y="1950"/>
                </a:lnTo>
                <a:lnTo>
                  <a:pt x="117" y="1919"/>
                </a:lnTo>
                <a:lnTo>
                  <a:pt x="105" y="1890"/>
                </a:lnTo>
                <a:lnTo>
                  <a:pt x="90" y="1860"/>
                </a:lnTo>
                <a:lnTo>
                  <a:pt x="73" y="1830"/>
                </a:lnTo>
                <a:lnTo>
                  <a:pt x="55" y="1800"/>
                </a:lnTo>
                <a:lnTo>
                  <a:pt x="38" y="1771"/>
                </a:lnTo>
                <a:lnTo>
                  <a:pt x="23" y="1740"/>
                </a:lnTo>
                <a:lnTo>
                  <a:pt x="11" y="1710"/>
                </a:lnTo>
                <a:lnTo>
                  <a:pt x="3" y="1679"/>
                </a:lnTo>
                <a:lnTo>
                  <a:pt x="0" y="1647"/>
                </a:lnTo>
                <a:lnTo>
                  <a:pt x="3" y="1615"/>
                </a:lnTo>
                <a:lnTo>
                  <a:pt x="11" y="1584"/>
                </a:lnTo>
                <a:lnTo>
                  <a:pt x="23" y="1554"/>
                </a:lnTo>
                <a:lnTo>
                  <a:pt x="38" y="1523"/>
                </a:lnTo>
                <a:lnTo>
                  <a:pt x="55" y="1494"/>
                </a:lnTo>
                <a:lnTo>
                  <a:pt x="73" y="1464"/>
                </a:lnTo>
                <a:lnTo>
                  <a:pt x="90" y="1434"/>
                </a:lnTo>
                <a:lnTo>
                  <a:pt x="105" y="1404"/>
                </a:lnTo>
                <a:lnTo>
                  <a:pt x="117" y="1375"/>
                </a:lnTo>
                <a:lnTo>
                  <a:pt x="125" y="1344"/>
                </a:lnTo>
                <a:lnTo>
                  <a:pt x="129" y="1313"/>
                </a:lnTo>
                <a:lnTo>
                  <a:pt x="129" y="1280"/>
                </a:lnTo>
                <a:lnTo>
                  <a:pt x="127" y="1246"/>
                </a:lnTo>
                <a:lnTo>
                  <a:pt x="123" y="1212"/>
                </a:lnTo>
                <a:lnTo>
                  <a:pt x="118" y="1178"/>
                </a:lnTo>
                <a:lnTo>
                  <a:pt x="114" y="1144"/>
                </a:lnTo>
                <a:lnTo>
                  <a:pt x="111" y="1110"/>
                </a:lnTo>
                <a:lnTo>
                  <a:pt x="112" y="1078"/>
                </a:lnTo>
                <a:lnTo>
                  <a:pt x="116" y="1047"/>
                </a:lnTo>
                <a:lnTo>
                  <a:pt x="125" y="1017"/>
                </a:lnTo>
                <a:lnTo>
                  <a:pt x="138" y="992"/>
                </a:lnTo>
                <a:lnTo>
                  <a:pt x="155" y="968"/>
                </a:lnTo>
                <a:lnTo>
                  <a:pt x="175" y="947"/>
                </a:lnTo>
                <a:lnTo>
                  <a:pt x="198" y="926"/>
                </a:lnTo>
                <a:lnTo>
                  <a:pt x="222" y="907"/>
                </a:lnTo>
                <a:lnTo>
                  <a:pt x="247" y="888"/>
                </a:lnTo>
                <a:lnTo>
                  <a:pt x="272" y="869"/>
                </a:lnTo>
                <a:lnTo>
                  <a:pt x="297" y="850"/>
                </a:lnTo>
                <a:lnTo>
                  <a:pt x="320" y="830"/>
                </a:lnTo>
                <a:lnTo>
                  <a:pt x="340" y="807"/>
                </a:lnTo>
                <a:lnTo>
                  <a:pt x="358" y="785"/>
                </a:lnTo>
                <a:lnTo>
                  <a:pt x="372" y="760"/>
                </a:lnTo>
                <a:lnTo>
                  <a:pt x="384" y="733"/>
                </a:lnTo>
                <a:lnTo>
                  <a:pt x="394" y="704"/>
                </a:lnTo>
                <a:lnTo>
                  <a:pt x="403" y="674"/>
                </a:lnTo>
                <a:lnTo>
                  <a:pt x="411" y="644"/>
                </a:lnTo>
                <a:lnTo>
                  <a:pt x="419" y="613"/>
                </a:lnTo>
                <a:lnTo>
                  <a:pt x="428" y="584"/>
                </a:lnTo>
                <a:lnTo>
                  <a:pt x="438" y="555"/>
                </a:lnTo>
                <a:lnTo>
                  <a:pt x="450" y="528"/>
                </a:lnTo>
                <a:lnTo>
                  <a:pt x="465" y="504"/>
                </a:lnTo>
                <a:lnTo>
                  <a:pt x="483" y="482"/>
                </a:lnTo>
                <a:lnTo>
                  <a:pt x="505" y="464"/>
                </a:lnTo>
                <a:lnTo>
                  <a:pt x="529" y="449"/>
                </a:lnTo>
                <a:lnTo>
                  <a:pt x="556" y="437"/>
                </a:lnTo>
                <a:lnTo>
                  <a:pt x="585" y="427"/>
                </a:lnTo>
                <a:lnTo>
                  <a:pt x="614" y="418"/>
                </a:lnTo>
                <a:lnTo>
                  <a:pt x="645" y="410"/>
                </a:lnTo>
                <a:lnTo>
                  <a:pt x="675" y="402"/>
                </a:lnTo>
                <a:lnTo>
                  <a:pt x="705" y="393"/>
                </a:lnTo>
                <a:lnTo>
                  <a:pt x="734" y="383"/>
                </a:lnTo>
                <a:lnTo>
                  <a:pt x="761" y="371"/>
                </a:lnTo>
                <a:lnTo>
                  <a:pt x="786" y="357"/>
                </a:lnTo>
                <a:lnTo>
                  <a:pt x="808" y="339"/>
                </a:lnTo>
                <a:lnTo>
                  <a:pt x="831" y="319"/>
                </a:lnTo>
                <a:lnTo>
                  <a:pt x="851" y="296"/>
                </a:lnTo>
                <a:lnTo>
                  <a:pt x="870" y="272"/>
                </a:lnTo>
                <a:lnTo>
                  <a:pt x="889" y="247"/>
                </a:lnTo>
                <a:lnTo>
                  <a:pt x="908" y="222"/>
                </a:lnTo>
                <a:lnTo>
                  <a:pt x="927" y="198"/>
                </a:lnTo>
                <a:lnTo>
                  <a:pt x="948" y="175"/>
                </a:lnTo>
                <a:lnTo>
                  <a:pt x="969" y="155"/>
                </a:lnTo>
                <a:lnTo>
                  <a:pt x="993" y="138"/>
                </a:lnTo>
                <a:lnTo>
                  <a:pt x="1018" y="125"/>
                </a:lnTo>
                <a:lnTo>
                  <a:pt x="1048" y="116"/>
                </a:lnTo>
                <a:lnTo>
                  <a:pt x="1079" y="112"/>
                </a:lnTo>
                <a:lnTo>
                  <a:pt x="1111" y="111"/>
                </a:lnTo>
                <a:lnTo>
                  <a:pt x="1145" y="114"/>
                </a:lnTo>
                <a:lnTo>
                  <a:pt x="1179" y="118"/>
                </a:lnTo>
                <a:lnTo>
                  <a:pt x="1213" y="123"/>
                </a:lnTo>
                <a:lnTo>
                  <a:pt x="1247" y="127"/>
                </a:lnTo>
                <a:lnTo>
                  <a:pt x="1281" y="129"/>
                </a:lnTo>
                <a:lnTo>
                  <a:pt x="1314" y="129"/>
                </a:lnTo>
                <a:lnTo>
                  <a:pt x="1345" y="125"/>
                </a:lnTo>
                <a:lnTo>
                  <a:pt x="1376" y="117"/>
                </a:lnTo>
                <a:lnTo>
                  <a:pt x="1406" y="105"/>
                </a:lnTo>
                <a:lnTo>
                  <a:pt x="1436" y="89"/>
                </a:lnTo>
                <a:lnTo>
                  <a:pt x="1466" y="73"/>
                </a:lnTo>
                <a:lnTo>
                  <a:pt x="1496" y="55"/>
                </a:lnTo>
                <a:lnTo>
                  <a:pt x="1525" y="38"/>
                </a:lnTo>
                <a:lnTo>
                  <a:pt x="1556" y="23"/>
                </a:lnTo>
                <a:lnTo>
                  <a:pt x="1586" y="11"/>
                </a:lnTo>
                <a:lnTo>
                  <a:pt x="1617" y="3"/>
                </a:lnTo>
                <a:lnTo>
                  <a:pt x="1649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7510D23-E323-4577-A8EA-12C6C6019B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8AACE35A-DD26-4C0E-81A5-8C18F73905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0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reeform 6">
            <a:extLst>
              <a:ext uri="{FF2B5EF4-FFF2-40B4-BE49-F238E27FC236}">
                <a16:creationId xmlns:a16="http://schemas.microsoft.com/office/drawing/2014/main" id="{B9E871BE-68DD-43BE-B3DB-E11D2B5402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808051" y="1262092"/>
            <a:ext cx="4369702" cy="4364402"/>
          </a:xfrm>
          <a:custGeom>
            <a:avLst/>
            <a:gdLst/>
            <a:ahLst/>
            <a:cxnLst/>
            <a:rect l="0" t="0" r="r" b="b"/>
            <a:pathLst>
              <a:path w="3298" h="3294">
                <a:moveTo>
                  <a:pt x="1649" y="0"/>
                </a:moveTo>
                <a:lnTo>
                  <a:pt x="1681" y="3"/>
                </a:lnTo>
                <a:lnTo>
                  <a:pt x="1712" y="11"/>
                </a:lnTo>
                <a:lnTo>
                  <a:pt x="1742" y="23"/>
                </a:lnTo>
                <a:lnTo>
                  <a:pt x="1773" y="38"/>
                </a:lnTo>
                <a:lnTo>
                  <a:pt x="1802" y="55"/>
                </a:lnTo>
                <a:lnTo>
                  <a:pt x="1832" y="73"/>
                </a:lnTo>
                <a:lnTo>
                  <a:pt x="1862" y="89"/>
                </a:lnTo>
                <a:lnTo>
                  <a:pt x="1892" y="105"/>
                </a:lnTo>
                <a:lnTo>
                  <a:pt x="1921" y="117"/>
                </a:lnTo>
                <a:lnTo>
                  <a:pt x="1953" y="125"/>
                </a:lnTo>
                <a:lnTo>
                  <a:pt x="1984" y="129"/>
                </a:lnTo>
                <a:lnTo>
                  <a:pt x="2017" y="129"/>
                </a:lnTo>
                <a:lnTo>
                  <a:pt x="2051" y="127"/>
                </a:lnTo>
                <a:lnTo>
                  <a:pt x="2085" y="123"/>
                </a:lnTo>
                <a:lnTo>
                  <a:pt x="2119" y="118"/>
                </a:lnTo>
                <a:lnTo>
                  <a:pt x="2153" y="114"/>
                </a:lnTo>
                <a:lnTo>
                  <a:pt x="2187" y="111"/>
                </a:lnTo>
                <a:lnTo>
                  <a:pt x="2219" y="112"/>
                </a:lnTo>
                <a:lnTo>
                  <a:pt x="2250" y="116"/>
                </a:lnTo>
                <a:lnTo>
                  <a:pt x="2280" y="125"/>
                </a:lnTo>
                <a:lnTo>
                  <a:pt x="2305" y="138"/>
                </a:lnTo>
                <a:lnTo>
                  <a:pt x="2329" y="155"/>
                </a:lnTo>
                <a:lnTo>
                  <a:pt x="2350" y="175"/>
                </a:lnTo>
                <a:lnTo>
                  <a:pt x="2371" y="198"/>
                </a:lnTo>
                <a:lnTo>
                  <a:pt x="2390" y="222"/>
                </a:lnTo>
                <a:lnTo>
                  <a:pt x="2409" y="247"/>
                </a:lnTo>
                <a:lnTo>
                  <a:pt x="2428" y="272"/>
                </a:lnTo>
                <a:lnTo>
                  <a:pt x="2447" y="296"/>
                </a:lnTo>
                <a:lnTo>
                  <a:pt x="2467" y="319"/>
                </a:lnTo>
                <a:lnTo>
                  <a:pt x="2490" y="339"/>
                </a:lnTo>
                <a:lnTo>
                  <a:pt x="2512" y="357"/>
                </a:lnTo>
                <a:lnTo>
                  <a:pt x="2537" y="371"/>
                </a:lnTo>
                <a:lnTo>
                  <a:pt x="2564" y="383"/>
                </a:lnTo>
                <a:lnTo>
                  <a:pt x="2593" y="393"/>
                </a:lnTo>
                <a:lnTo>
                  <a:pt x="2623" y="402"/>
                </a:lnTo>
                <a:lnTo>
                  <a:pt x="2653" y="410"/>
                </a:lnTo>
                <a:lnTo>
                  <a:pt x="2684" y="418"/>
                </a:lnTo>
                <a:lnTo>
                  <a:pt x="2713" y="427"/>
                </a:lnTo>
                <a:lnTo>
                  <a:pt x="2742" y="437"/>
                </a:lnTo>
                <a:lnTo>
                  <a:pt x="2769" y="449"/>
                </a:lnTo>
                <a:lnTo>
                  <a:pt x="2793" y="464"/>
                </a:lnTo>
                <a:lnTo>
                  <a:pt x="2815" y="482"/>
                </a:lnTo>
                <a:lnTo>
                  <a:pt x="2833" y="504"/>
                </a:lnTo>
                <a:lnTo>
                  <a:pt x="2848" y="528"/>
                </a:lnTo>
                <a:lnTo>
                  <a:pt x="2860" y="555"/>
                </a:lnTo>
                <a:lnTo>
                  <a:pt x="2870" y="584"/>
                </a:lnTo>
                <a:lnTo>
                  <a:pt x="2879" y="613"/>
                </a:lnTo>
                <a:lnTo>
                  <a:pt x="2887" y="644"/>
                </a:lnTo>
                <a:lnTo>
                  <a:pt x="2895" y="674"/>
                </a:lnTo>
                <a:lnTo>
                  <a:pt x="2904" y="704"/>
                </a:lnTo>
                <a:lnTo>
                  <a:pt x="2914" y="733"/>
                </a:lnTo>
                <a:lnTo>
                  <a:pt x="2926" y="760"/>
                </a:lnTo>
                <a:lnTo>
                  <a:pt x="2940" y="785"/>
                </a:lnTo>
                <a:lnTo>
                  <a:pt x="2958" y="807"/>
                </a:lnTo>
                <a:lnTo>
                  <a:pt x="2978" y="830"/>
                </a:lnTo>
                <a:lnTo>
                  <a:pt x="3001" y="850"/>
                </a:lnTo>
                <a:lnTo>
                  <a:pt x="3025" y="869"/>
                </a:lnTo>
                <a:lnTo>
                  <a:pt x="3051" y="888"/>
                </a:lnTo>
                <a:lnTo>
                  <a:pt x="3076" y="907"/>
                </a:lnTo>
                <a:lnTo>
                  <a:pt x="3100" y="926"/>
                </a:lnTo>
                <a:lnTo>
                  <a:pt x="3123" y="947"/>
                </a:lnTo>
                <a:lnTo>
                  <a:pt x="3143" y="968"/>
                </a:lnTo>
                <a:lnTo>
                  <a:pt x="3160" y="992"/>
                </a:lnTo>
                <a:lnTo>
                  <a:pt x="3173" y="1017"/>
                </a:lnTo>
                <a:lnTo>
                  <a:pt x="3182" y="1047"/>
                </a:lnTo>
                <a:lnTo>
                  <a:pt x="3186" y="1078"/>
                </a:lnTo>
                <a:lnTo>
                  <a:pt x="3187" y="1110"/>
                </a:lnTo>
                <a:lnTo>
                  <a:pt x="3184" y="1144"/>
                </a:lnTo>
                <a:lnTo>
                  <a:pt x="3180" y="1178"/>
                </a:lnTo>
                <a:lnTo>
                  <a:pt x="3175" y="1212"/>
                </a:lnTo>
                <a:lnTo>
                  <a:pt x="3171" y="1246"/>
                </a:lnTo>
                <a:lnTo>
                  <a:pt x="3169" y="1280"/>
                </a:lnTo>
                <a:lnTo>
                  <a:pt x="3169" y="1313"/>
                </a:lnTo>
                <a:lnTo>
                  <a:pt x="3173" y="1344"/>
                </a:lnTo>
                <a:lnTo>
                  <a:pt x="3181" y="1375"/>
                </a:lnTo>
                <a:lnTo>
                  <a:pt x="3193" y="1404"/>
                </a:lnTo>
                <a:lnTo>
                  <a:pt x="3209" y="1434"/>
                </a:lnTo>
                <a:lnTo>
                  <a:pt x="3225" y="1464"/>
                </a:lnTo>
                <a:lnTo>
                  <a:pt x="3243" y="1494"/>
                </a:lnTo>
                <a:lnTo>
                  <a:pt x="3260" y="1523"/>
                </a:lnTo>
                <a:lnTo>
                  <a:pt x="3275" y="1554"/>
                </a:lnTo>
                <a:lnTo>
                  <a:pt x="3287" y="1584"/>
                </a:lnTo>
                <a:lnTo>
                  <a:pt x="3295" y="1615"/>
                </a:lnTo>
                <a:lnTo>
                  <a:pt x="3298" y="1647"/>
                </a:lnTo>
                <a:lnTo>
                  <a:pt x="3295" y="1679"/>
                </a:lnTo>
                <a:lnTo>
                  <a:pt x="3287" y="1710"/>
                </a:lnTo>
                <a:lnTo>
                  <a:pt x="3275" y="1740"/>
                </a:lnTo>
                <a:lnTo>
                  <a:pt x="3260" y="1771"/>
                </a:lnTo>
                <a:lnTo>
                  <a:pt x="3243" y="1800"/>
                </a:lnTo>
                <a:lnTo>
                  <a:pt x="3225" y="1830"/>
                </a:lnTo>
                <a:lnTo>
                  <a:pt x="3209" y="1860"/>
                </a:lnTo>
                <a:lnTo>
                  <a:pt x="3193" y="1890"/>
                </a:lnTo>
                <a:lnTo>
                  <a:pt x="3181" y="1919"/>
                </a:lnTo>
                <a:lnTo>
                  <a:pt x="3173" y="1950"/>
                </a:lnTo>
                <a:lnTo>
                  <a:pt x="3169" y="1981"/>
                </a:lnTo>
                <a:lnTo>
                  <a:pt x="3169" y="2014"/>
                </a:lnTo>
                <a:lnTo>
                  <a:pt x="3171" y="2048"/>
                </a:lnTo>
                <a:lnTo>
                  <a:pt x="3175" y="2082"/>
                </a:lnTo>
                <a:lnTo>
                  <a:pt x="3180" y="2116"/>
                </a:lnTo>
                <a:lnTo>
                  <a:pt x="3184" y="2150"/>
                </a:lnTo>
                <a:lnTo>
                  <a:pt x="3187" y="2184"/>
                </a:lnTo>
                <a:lnTo>
                  <a:pt x="3186" y="2216"/>
                </a:lnTo>
                <a:lnTo>
                  <a:pt x="3182" y="2247"/>
                </a:lnTo>
                <a:lnTo>
                  <a:pt x="3173" y="2277"/>
                </a:lnTo>
                <a:lnTo>
                  <a:pt x="3160" y="2302"/>
                </a:lnTo>
                <a:lnTo>
                  <a:pt x="3143" y="2326"/>
                </a:lnTo>
                <a:lnTo>
                  <a:pt x="3123" y="2347"/>
                </a:lnTo>
                <a:lnTo>
                  <a:pt x="3100" y="2368"/>
                </a:lnTo>
                <a:lnTo>
                  <a:pt x="3076" y="2387"/>
                </a:lnTo>
                <a:lnTo>
                  <a:pt x="3051" y="2406"/>
                </a:lnTo>
                <a:lnTo>
                  <a:pt x="3025" y="2425"/>
                </a:lnTo>
                <a:lnTo>
                  <a:pt x="3001" y="2444"/>
                </a:lnTo>
                <a:lnTo>
                  <a:pt x="2978" y="2464"/>
                </a:lnTo>
                <a:lnTo>
                  <a:pt x="2958" y="2487"/>
                </a:lnTo>
                <a:lnTo>
                  <a:pt x="2940" y="2509"/>
                </a:lnTo>
                <a:lnTo>
                  <a:pt x="2926" y="2534"/>
                </a:lnTo>
                <a:lnTo>
                  <a:pt x="2914" y="2561"/>
                </a:lnTo>
                <a:lnTo>
                  <a:pt x="2904" y="2590"/>
                </a:lnTo>
                <a:lnTo>
                  <a:pt x="2895" y="2620"/>
                </a:lnTo>
                <a:lnTo>
                  <a:pt x="2887" y="2650"/>
                </a:lnTo>
                <a:lnTo>
                  <a:pt x="2879" y="2681"/>
                </a:lnTo>
                <a:lnTo>
                  <a:pt x="2870" y="2710"/>
                </a:lnTo>
                <a:lnTo>
                  <a:pt x="2860" y="2739"/>
                </a:lnTo>
                <a:lnTo>
                  <a:pt x="2848" y="2766"/>
                </a:lnTo>
                <a:lnTo>
                  <a:pt x="2833" y="2790"/>
                </a:lnTo>
                <a:lnTo>
                  <a:pt x="2815" y="2812"/>
                </a:lnTo>
                <a:lnTo>
                  <a:pt x="2793" y="2830"/>
                </a:lnTo>
                <a:lnTo>
                  <a:pt x="2769" y="2845"/>
                </a:lnTo>
                <a:lnTo>
                  <a:pt x="2742" y="2857"/>
                </a:lnTo>
                <a:lnTo>
                  <a:pt x="2713" y="2867"/>
                </a:lnTo>
                <a:lnTo>
                  <a:pt x="2684" y="2876"/>
                </a:lnTo>
                <a:lnTo>
                  <a:pt x="2653" y="2884"/>
                </a:lnTo>
                <a:lnTo>
                  <a:pt x="2623" y="2892"/>
                </a:lnTo>
                <a:lnTo>
                  <a:pt x="2593" y="2901"/>
                </a:lnTo>
                <a:lnTo>
                  <a:pt x="2564" y="2911"/>
                </a:lnTo>
                <a:lnTo>
                  <a:pt x="2537" y="2923"/>
                </a:lnTo>
                <a:lnTo>
                  <a:pt x="2512" y="2937"/>
                </a:lnTo>
                <a:lnTo>
                  <a:pt x="2490" y="2955"/>
                </a:lnTo>
                <a:lnTo>
                  <a:pt x="2467" y="2975"/>
                </a:lnTo>
                <a:lnTo>
                  <a:pt x="2447" y="2998"/>
                </a:lnTo>
                <a:lnTo>
                  <a:pt x="2428" y="3022"/>
                </a:lnTo>
                <a:lnTo>
                  <a:pt x="2409" y="3047"/>
                </a:lnTo>
                <a:lnTo>
                  <a:pt x="2390" y="3072"/>
                </a:lnTo>
                <a:lnTo>
                  <a:pt x="2371" y="3096"/>
                </a:lnTo>
                <a:lnTo>
                  <a:pt x="2350" y="3119"/>
                </a:lnTo>
                <a:lnTo>
                  <a:pt x="2329" y="3139"/>
                </a:lnTo>
                <a:lnTo>
                  <a:pt x="2305" y="3156"/>
                </a:lnTo>
                <a:lnTo>
                  <a:pt x="2280" y="3169"/>
                </a:lnTo>
                <a:lnTo>
                  <a:pt x="2250" y="3178"/>
                </a:lnTo>
                <a:lnTo>
                  <a:pt x="2219" y="3182"/>
                </a:lnTo>
                <a:lnTo>
                  <a:pt x="2187" y="3183"/>
                </a:lnTo>
                <a:lnTo>
                  <a:pt x="2153" y="3180"/>
                </a:lnTo>
                <a:lnTo>
                  <a:pt x="2119" y="3176"/>
                </a:lnTo>
                <a:lnTo>
                  <a:pt x="2085" y="3171"/>
                </a:lnTo>
                <a:lnTo>
                  <a:pt x="2051" y="3167"/>
                </a:lnTo>
                <a:lnTo>
                  <a:pt x="2017" y="3165"/>
                </a:lnTo>
                <a:lnTo>
                  <a:pt x="1984" y="3165"/>
                </a:lnTo>
                <a:lnTo>
                  <a:pt x="1953" y="3169"/>
                </a:lnTo>
                <a:lnTo>
                  <a:pt x="1921" y="3177"/>
                </a:lnTo>
                <a:lnTo>
                  <a:pt x="1892" y="3189"/>
                </a:lnTo>
                <a:lnTo>
                  <a:pt x="1862" y="3205"/>
                </a:lnTo>
                <a:lnTo>
                  <a:pt x="1832" y="3221"/>
                </a:lnTo>
                <a:lnTo>
                  <a:pt x="1802" y="3239"/>
                </a:lnTo>
                <a:lnTo>
                  <a:pt x="1773" y="3256"/>
                </a:lnTo>
                <a:lnTo>
                  <a:pt x="1742" y="3271"/>
                </a:lnTo>
                <a:lnTo>
                  <a:pt x="1712" y="3283"/>
                </a:lnTo>
                <a:lnTo>
                  <a:pt x="1681" y="3291"/>
                </a:lnTo>
                <a:lnTo>
                  <a:pt x="1649" y="3294"/>
                </a:lnTo>
                <a:lnTo>
                  <a:pt x="1617" y="3291"/>
                </a:lnTo>
                <a:lnTo>
                  <a:pt x="1586" y="3283"/>
                </a:lnTo>
                <a:lnTo>
                  <a:pt x="1556" y="3271"/>
                </a:lnTo>
                <a:lnTo>
                  <a:pt x="1525" y="3256"/>
                </a:lnTo>
                <a:lnTo>
                  <a:pt x="1496" y="3239"/>
                </a:lnTo>
                <a:lnTo>
                  <a:pt x="1466" y="3221"/>
                </a:lnTo>
                <a:lnTo>
                  <a:pt x="1436" y="3205"/>
                </a:lnTo>
                <a:lnTo>
                  <a:pt x="1406" y="3189"/>
                </a:lnTo>
                <a:lnTo>
                  <a:pt x="1376" y="3177"/>
                </a:lnTo>
                <a:lnTo>
                  <a:pt x="1345" y="3169"/>
                </a:lnTo>
                <a:lnTo>
                  <a:pt x="1314" y="3165"/>
                </a:lnTo>
                <a:lnTo>
                  <a:pt x="1281" y="3165"/>
                </a:lnTo>
                <a:lnTo>
                  <a:pt x="1247" y="3167"/>
                </a:lnTo>
                <a:lnTo>
                  <a:pt x="1213" y="3171"/>
                </a:lnTo>
                <a:lnTo>
                  <a:pt x="1179" y="3176"/>
                </a:lnTo>
                <a:lnTo>
                  <a:pt x="1145" y="3180"/>
                </a:lnTo>
                <a:lnTo>
                  <a:pt x="1111" y="3183"/>
                </a:lnTo>
                <a:lnTo>
                  <a:pt x="1079" y="3182"/>
                </a:lnTo>
                <a:lnTo>
                  <a:pt x="1048" y="3178"/>
                </a:lnTo>
                <a:lnTo>
                  <a:pt x="1018" y="3169"/>
                </a:lnTo>
                <a:lnTo>
                  <a:pt x="993" y="3156"/>
                </a:lnTo>
                <a:lnTo>
                  <a:pt x="969" y="3139"/>
                </a:lnTo>
                <a:lnTo>
                  <a:pt x="948" y="3119"/>
                </a:lnTo>
                <a:lnTo>
                  <a:pt x="927" y="3096"/>
                </a:lnTo>
                <a:lnTo>
                  <a:pt x="908" y="3072"/>
                </a:lnTo>
                <a:lnTo>
                  <a:pt x="889" y="3047"/>
                </a:lnTo>
                <a:lnTo>
                  <a:pt x="870" y="3022"/>
                </a:lnTo>
                <a:lnTo>
                  <a:pt x="851" y="2998"/>
                </a:lnTo>
                <a:lnTo>
                  <a:pt x="831" y="2975"/>
                </a:lnTo>
                <a:lnTo>
                  <a:pt x="808" y="2955"/>
                </a:lnTo>
                <a:lnTo>
                  <a:pt x="786" y="2937"/>
                </a:lnTo>
                <a:lnTo>
                  <a:pt x="761" y="2923"/>
                </a:lnTo>
                <a:lnTo>
                  <a:pt x="734" y="2911"/>
                </a:lnTo>
                <a:lnTo>
                  <a:pt x="705" y="2901"/>
                </a:lnTo>
                <a:lnTo>
                  <a:pt x="675" y="2892"/>
                </a:lnTo>
                <a:lnTo>
                  <a:pt x="645" y="2884"/>
                </a:lnTo>
                <a:lnTo>
                  <a:pt x="614" y="2876"/>
                </a:lnTo>
                <a:lnTo>
                  <a:pt x="585" y="2867"/>
                </a:lnTo>
                <a:lnTo>
                  <a:pt x="556" y="2857"/>
                </a:lnTo>
                <a:lnTo>
                  <a:pt x="529" y="2845"/>
                </a:lnTo>
                <a:lnTo>
                  <a:pt x="505" y="2830"/>
                </a:lnTo>
                <a:lnTo>
                  <a:pt x="483" y="2812"/>
                </a:lnTo>
                <a:lnTo>
                  <a:pt x="465" y="2790"/>
                </a:lnTo>
                <a:lnTo>
                  <a:pt x="450" y="2766"/>
                </a:lnTo>
                <a:lnTo>
                  <a:pt x="438" y="2739"/>
                </a:lnTo>
                <a:lnTo>
                  <a:pt x="428" y="2710"/>
                </a:lnTo>
                <a:lnTo>
                  <a:pt x="419" y="2681"/>
                </a:lnTo>
                <a:lnTo>
                  <a:pt x="411" y="2650"/>
                </a:lnTo>
                <a:lnTo>
                  <a:pt x="403" y="2620"/>
                </a:lnTo>
                <a:lnTo>
                  <a:pt x="394" y="2590"/>
                </a:lnTo>
                <a:lnTo>
                  <a:pt x="384" y="2561"/>
                </a:lnTo>
                <a:lnTo>
                  <a:pt x="372" y="2534"/>
                </a:lnTo>
                <a:lnTo>
                  <a:pt x="358" y="2509"/>
                </a:lnTo>
                <a:lnTo>
                  <a:pt x="340" y="2487"/>
                </a:lnTo>
                <a:lnTo>
                  <a:pt x="320" y="2464"/>
                </a:lnTo>
                <a:lnTo>
                  <a:pt x="297" y="2444"/>
                </a:lnTo>
                <a:lnTo>
                  <a:pt x="272" y="2425"/>
                </a:lnTo>
                <a:lnTo>
                  <a:pt x="247" y="2406"/>
                </a:lnTo>
                <a:lnTo>
                  <a:pt x="222" y="2387"/>
                </a:lnTo>
                <a:lnTo>
                  <a:pt x="198" y="2368"/>
                </a:lnTo>
                <a:lnTo>
                  <a:pt x="175" y="2347"/>
                </a:lnTo>
                <a:lnTo>
                  <a:pt x="155" y="2326"/>
                </a:lnTo>
                <a:lnTo>
                  <a:pt x="138" y="2302"/>
                </a:lnTo>
                <a:lnTo>
                  <a:pt x="125" y="2277"/>
                </a:lnTo>
                <a:lnTo>
                  <a:pt x="116" y="2247"/>
                </a:lnTo>
                <a:lnTo>
                  <a:pt x="112" y="2216"/>
                </a:lnTo>
                <a:lnTo>
                  <a:pt x="111" y="2184"/>
                </a:lnTo>
                <a:lnTo>
                  <a:pt x="114" y="2150"/>
                </a:lnTo>
                <a:lnTo>
                  <a:pt x="118" y="2116"/>
                </a:lnTo>
                <a:lnTo>
                  <a:pt x="123" y="2082"/>
                </a:lnTo>
                <a:lnTo>
                  <a:pt x="127" y="2048"/>
                </a:lnTo>
                <a:lnTo>
                  <a:pt x="129" y="2014"/>
                </a:lnTo>
                <a:lnTo>
                  <a:pt x="129" y="1981"/>
                </a:lnTo>
                <a:lnTo>
                  <a:pt x="125" y="1950"/>
                </a:lnTo>
                <a:lnTo>
                  <a:pt x="117" y="1919"/>
                </a:lnTo>
                <a:lnTo>
                  <a:pt x="105" y="1890"/>
                </a:lnTo>
                <a:lnTo>
                  <a:pt x="90" y="1860"/>
                </a:lnTo>
                <a:lnTo>
                  <a:pt x="73" y="1830"/>
                </a:lnTo>
                <a:lnTo>
                  <a:pt x="55" y="1800"/>
                </a:lnTo>
                <a:lnTo>
                  <a:pt x="38" y="1771"/>
                </a:lnTo>
                <a:lnTo>
                  <a:pt x="23" y="1740"/>
                </a:lnTo>
                <a:lnTo>
                  <a:pt x="11" y="1710"/>
                </a:lnTo>
                <a:lnTo>
                  <a:pt x="3" y="1679"/>
                </a:lnTo>
                <a:lnTo>
                  <a:pt x="0" y="1647"/>
                </a:lnTo>
                <a:lnTo>
                  <a:pt x="3" y="1615"/>
                </a:lnTo>
                <a:lnTo>
                  <a:pt x="11" y="1584"/>
                </a:lnTo>
                <a:lnTo>
                  <a:pt x="23" y="1554"/>
                </a:lnTo>
                <a:lnTo>
                  <a:pt x="38" y="1523"/>
                </a:lnTo>
                <a:lnTo>
                  <a:pt x="55" y="1494"/>
                </a:lnTo>
                <a:lnTo>
                  <a:pt x="73" y="1464"/>
                </a:lnTo>
                <a:lnTo>
                  <a:pt x="90" y="1434"/>
                </a:lnTo>
                <a:lnTo>
                  <a:pt x="105" y="1404"/>
                </a:lnTo>
                <a:lnTo>
                  <a:pt x="117" y="1375"/>
                </a:lnTo>
                <a:lnTo>
                  <a:pt x="125" y="1344"/>
                </a:lnTo>
                <a:lnTo>
                  <a:pt x="129" y="1313"/>
                </a:lnTo>
                <a:lnTo>
                  <a:pt x="129" y="1280"/>
                </a:lnTo>
                <a:lnTo>
                  <a:pt x="127" y="1246"/>
                </a:lnTo>
                <a:lnTo>
                  <a:pt x="123" y="1212"/>
                </a:lnTo>
                <a:lnTo>
                  <a:pt x="118" y="1178"/>
                </a:lnTo>
                <a:lnTo>
                  <a:pt x="114" y="1144"/>
                </a:lnTo>
                <a:lnTo>
                  <a:pt x="111" y="1110"/>
                </a:lnTo>
                <a:lnTo>
                  <a:pt x="112" y="1078"/>
                </a:lnTo>
                <a:lnTo>
                  <a:pt x="116" y="1047"/>
                </a:lnTo>
                <a:lnTo>
                  <a:pt x="125" y="1017"/>
                </a:lnTo>
                <a:lnTo>
                  <a:pt x="138" y="992"/>
                </a:lnTo>
                <a:lnTo>
                  <a:pt x="155" y="968"/>
                </a:lnTo>
                <a:lnTo>
                  <a:pt x="175" y="947"/>
                </a:lnTo>
                <a:lnTo>
                  <a:pt x="198" y="926"/>
                </a:lnTo>
                <a:lnTo>
                  <a:pt x="222" y="907"/>
                </a:lnTo>
                <a:lnTo>
                  <a:pt x="247" y="888"/>
                </a:lnTo>
                <a:lnTo>
                  <a:pt x="272" y="869"/>
                </a:lnTo>
                <a:lnTo>
                  <a:pt x="297" y="850"/>
                </a:lnTo>
                <a:lnTo>
                  <a:pt x="320" y="830"/>
                </a:lnTo>
                <a:lnTo>
                  <a:pt x="340" y="807"/>
                </a:lnTo>
                <a:lnTo>
                  <a:pt x="358" y="785"/>
                </a:lnTo>
                <a:lnTo>
                  <a:pt x="372" y="760"/>
                </a:lnTo>
                <a:lnTo>
                  <a:pt x="384" y="733"/>
                </a:lnTo>
                <a:lnTo>
                  <a:pt x="394" y="704"/>
                </a:lnTo>
                <a:lnTo>
                  <a:pt x="403" y="674"/>
                </a:lnTo>
                <a:lnTo>
                  <a:pt x="411" y="644"/>
                </a:lnTo>
                <a:lnTo>
                  <a:pt x="419" y="613"/>
                </a:lnTo>
                <a:lnTo>
                  <a:pt x="428" y="584"/>
                </a:lnTo>
                <a:lnTo>
                  <a:pt x="438" y="555"/>
                </a:lnTo>
                <a:lnTo>
                  <a:pt x="450" y="528"/>
                </a:lnTo>
                <a:lnTo>
                  <a:pt x="465" y="504"/>
                </a:lnTo>
                <a:lnTo>
                  <a:pt x="483" y="482"/>
                </a:lnTo>
                <a:lnTo>
                  <a:pt x="505" y="464"/>
                </a:lnTo>
                <a:lnTo>
                  <a:pt x="529" y="449"/>
                </a:lnTo>
                <a:lnTo>
                  <a:pt x="556" y="437"/>
                </a:lnTo>
                <a:lnTo>
                  <a:pt x="585" y="427"/>
                </a:lnTo>
                <a:lnTo>
                  <a:pt x="614" y="418"/>
                </a:lnTo>
                <a:lnTo>
                  <a:pt x="645" y="410"/>
                </a:lnTo>
                <a:lnTo>
                  <a:pt x="675" y="402"/>
                </a:lnTo>
                <a:lnTo>
                  <a:pt x="705" y="393"/>
                </a:lnTo>
                <a:lnTo>
                  <a:pt x="734" y="383"/>
                </a:lnTo>
                <a:lnTo>
                  <a:pt x="761" y="371"/>
                </a:lnTo>
                <a:lnTo>
                  <a:pt x="786" y="357"/>
                </a:lnTo>
                <a:lnTo>
                  <a:pt x="808" y="339"/>
                </a:lnTo>
                <a:lnTo>
                  <a:pt x="831" y="319"/>
                </a:lnTo>
                <a:lnTo>
                  <a:pt x="851" y="296"/>
                </a:lnTo>
                <a:lnTo>
                  <a:pt x="870" y="272"/>
                </a:lnTo>
                <a:lnTo>
                  <a:pt x="889" y="247"/>
                </a:lnTo>
                <a:lnTo>
                  <a:pt x="908" y="222"/>
                </a:lnTo>
                <a:lnTo>
                  <a:pt x="927" y="198"/>
                </a:lnTo>
                <a:lnTo>
                  <a:pt x="948" y="175"/>
                </a:lnTo>
                <a:lnTo>
                  <a:pt x="969" y="155"/>
                </a:lnTo>
                <a:lnTo>
                  <a:pt x="993" y="138"/>
                </a:lnTo>
                <a:lnTo>
                  <a:pt x="1018" y="125"/>
                </a:lnTo>
                <a:lnTo>
                  <a:pt x="1048" y="116"/>
                </a:lnTo>
                <a:lnTo>
                  <a:pt x="1079" y="112"/>
                </a:lnTo>
                <a:lnTo>
                  <a:pt x="1111" y="111"/>
                </a:lnTo>
                <a:lnTo>
                  <a:pt x="1145" y="114"/>
                </a:lnTo>
                <a:lnTo>
                  <a:pt x="1179" y="118"/>
                </a:lnTo>
                <a:lnTo>
                  <a:pt x="1213" y="123"/>
                </a:lnTo>
                <a:lnTo>
                  <a:pt x="1247" y="127"/>
                </a:lnTo>
                <a:lnTo>
                  <a:pt x="1281" y="129"/>
                </a:lnTo>
                <a:lnTo>
                  <a:pt x="1314" y="129"/>
                </a:lnTo>
                <a:lnTo>
                  <a:pt x="1345" y="125"/>
                </a:lnTo>
                <a:lnTo>
                  <a:pt x="1376" y="117"/>
                </a:lnTo>
                <a:lnTo>
                  <a:pt x="1406" y="105"/>
                </a:lnTo>
                <a:lnTo>
                  <a:pt x="1436" y="89"/>
                </a:lnTo>
                <a:lnTo>
                  <a:pt x="1466" y="73"/>
                </a:lnTo>
                <a:lnTo>
                  <a:pt x="1496" y="55"/>
                </a:lnTo>
                <a:lnTo>
                  <a:pt x="1525" y="38"/>
                </a:lnTo>
                <a:lnTo>
                  <a:pt x="1556" y="23"/>
                </a:lnTo>
                <a:lnTo>
                  <a:pt x="1586" y="11"/>
                </a:lnTo>
                <a:lnTo>
                  <a:pt x="1617" y="3"/>
                </a:lnTo>
                <a:lnTo>
                  <a:pt x="1649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C1F1F25-E8BF-4F55-A863-B86FA9166F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1996" y="1231506"/>
            <a:ext cx="6461812" cy="4394988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4800" spc="800"/>
              <a:t>If you have to do the impossible…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4F60CE-B014-4BDB-A4D4-2A0505E88A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867275" y="1231506"/>
            <a:ext cx="3207933" cy="4394988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indent="0" algn="r">
              <a:lnSpc>
                <a:spcPct val="100000"/>
              </a:lnSpc>
              <a:buNone/>
            </a:pPr>
            <a:r>
              <a:rPr lang="en-US" b="1" cap="all" spc="400">
                <a:solidFill>
                  <a:schemeClr val="tx2"/>
                </a:solidFill>
              </a:rPr>
              <a:t>Use some of his own research to introduce him!</a:t>
            </a:r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19C71155-FE2E-4DAD-A34B-04706245E3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10402742" y="3407199"/>
            <a:ext cx="2032000" cy="43602"/>
          </a:xfrm>
          <a:custGeom>
            <a:avLst/>
            <a:gdLst>
              <a:gd name="connsiteX0" fmla="*/ 103232 w 2032000"/>
              <a:gd name="connsiteY0" fmla="*/ 0 h 43602"/>
              <a:gd name="connsiteX1" fmla="*/ 114609 w 2032000"/>
              <a:gd name="connsiteY1" fmla="*/ 529 h 43602"/>
              <a:gd name="connsiteX2" fmla="*/ 124663 w 2032000"/>
              <a:gd name="connsiteY2" fmla="*/ 1588 h 43602"/>
              <a:gd name="connsiteX3" fmla="*/ 133394 w 2032000"/>
              <a:gd name="connsiteY3" fmla="*/ 3440 h 43602"/>
              <a:gd name="connsiteX4" fmla="*/ 141067 w 2032000"/>
              <a:gd name="connsiteY4" fmla="*/ 6085 h 43602"/>
              <a:gd name="connsiteX5" fmla="*/ 147946 w 2032000"/>
              <a:gd name="connsiteY5" fmla="*/ 8731 h 43602"/>
              <a:gd name="connsiteX6" fmla="*/ 154032 w 2032000"/>
              <a:gd name="connsiteY6" fmla="*/ 11377 h 43602"/>
              <a:gd name="connsiteX7" fmla="*/ 160382 w 2032000"/>
              <a:gd name="connsiteY7" fmla="*/ 14552 h 43602"/>
              <a:gd name="connsiteX8" fmla="*/ 166732 w 2032000"/>
              <a:gd name="connsiteY8" fmla="*/ 17727 h 43602"/>
              <a:gd name="connsiteX9" fmla="*/ 172817 w 2032000"/>
              <a:gd name="connsiteY9" fmla="*/ 20902 h 43602"/>
              <a:gd name="connsiteX10" fmla="*/ 179696 w 2032000"/>
              <a:gd name="connsiteY10" fmla="*/ 23548 h 43602"/>
              <a:gd name="connsiteX11" fmla="*/ 187369 w 2032000"/>
              <a:gd name="connsiteY11" fmla="*/ 25929 h 43602"/>
              <a:gd name="connsiteX12" fmla="*/ 196100 w 2032000"/>
              <a:gd name="connsiteY12" fmla="*/ 27781 h 43602"/>
              <a:gd name="connsiteX13" fmla="*/ 206155 w 2032000"/>
              <a:gd name="connsiteY13" fmla="*/ 29104 h 43602"/>
              <a:gd name="connsiteX14" fmla="*/ 217532 w 2032000"/>
              <a:gd name="connsiteY14" fmla="*/ 29369 h 43602"/>
              <a:gd name="connsiteX15" fmla="*/ 228909 w 2032000"/>
              <a:gd name="connsiteY15" fmla="*/ 29104 h 43602"/>
              <a:gd name="connsiteX16" fmla="*/ 238963 w 2032000"/>
              <a:gd name="connsiteY16" fmla="*/ 27781 h 43602"/>
              <a:gd name="connsiteX17" fmla="*/ 247694 w 2032000"/>
              <a:gd name="connsiteY17" fmla="*/ 25929 h 43602"/>
              <a:gd name="connsiteX18" fmla="*/ 255367 w 2032000"/>
              <a:gd name="connsiteY18" fmla="*/ 23548 h 43602"/>
              <a:gd name="connsiteX19" fmla="*/ 262246 w 2032000"/>
              <a:gd name="connsiteY19" fmla="*/ 20902 h 43602"/>
              <a:gd name="connsiteX20" fmla="*/ 268332 w 2032000"/>
              <a:gd name="connsiteY20" fmla="*/ 17727 h 43602"/>
              <a:gd name="connsiteX21" fmla="*/ 274682 w 2032000"/>
              <a:gd name="connsiteY21" fmla="*/ 14552 h 43602"/>
              <a:gd name="connsiteX22" fmla="*/ 281032 w 2032000"/>
              <a:gd name="connsiteY22" fmla="*/ 11377 h 43602"/>
              <a:gd name="connsiteX23" fmla="*/ 287117 w 2032000"/>
              <a:gd name="connsiteY23" fmla="*/ 8731 h 43602"/>
              <a:gd name="connsiteX24" fmla="*/ 293996 w 2032000"/>
              <a:gd name="connsiteY24" fmla="*/ 6085 h 43602"/>
              <a:gd name="connsiteX25" fmla="*/ 301669 w 2032000"/>
              <a:gd name="connsiteY25" fmla="*/ 3440 h 43602"/>
              <a:gd name="connsiteX26" fmla="*/ 310400 w 2032000"/>
              <a:gd name="connsiteY26" fmla="*/ 1588 h 43602"/>
              <a:gd name="connsiteX27" fmla="*/ 320455 w 2032000"/>
              <a:gd name="connsiteY27" fmla="*/ 529 h 43602"/>
              <a:gd name="connsiteX28" fmla="*/ 331832 w 2032000"/>
              <a:gd name="connsiteY28" fmla="*/ 0 h 43602"/>
              <a:gd name="connsiteX29" fmla="*/ 343209 w 2032000"/>
              <a:gd name="connsiteY29" fmla="*/ 529 h 43602"/>
              <a:gd name="connsiteX30" fmla="*/ 353263 w 2032000"/>
              <a:gd name="connsiteY30" fmla="*/ 1588 h 43602"/>
              <a:gd name="connsiteX31" fmla="*/ 361994 w 2032000"/>
              <a:gd name="connsiteY31" fmla="*/ 3440 h 43602"/>
              <a:gd name="connsiteX32" fmla="*/ 369667 w 2032000"/>
              <a:gd name="connsiteY32" fmla="*/ 6085 h 43602"/>
              <a:gd name="connsiteX33" fmla="*/ 376546 w 2032000"/>
              <a:gd name="connsiteY33" fmla="*/ 8731 h 43602"/>
              <a:gd name="connsiteX34" fmla="*/ 382632 w 2032000"/>
              <a:gd name="connsiteY34" fmla="*/ 11377 h 43602"/>
              <a:gd name="connsiteX35" fmla="*/ 388982 w 2032000"/>
              <a:gd name="connsiteY35" fmla="*/ 14552 h 43602"/>
              <a:gd name="connsiteX36" fmla="*/ 395332 w 2032000"/>
              <a:gd name="connsiteY36" fmla="*/ 17727 h 43602"/>
              <a:gd name="connsiteX37" fmla="*/ 401417 w 2032000"/>
              <a:gd name="connsiteY37" fmla="*/ 20902 h 43602"/>
              <a:gd name="connsiteX38" fmla="*/ 408296 w 2032000"/>
              <a:gd name="connsiteY38" fmla="*/ 23548 h 43602"/>
              <a:gd name="connsiteX39" fmla="*/ 415969 w 2032000"/>
              <a:gd name="connsiteY39" fmla="*/ 25929 h 43602"/>
              <a:gd name="connsiteX40" fmla="*/ 424700 w 2032000"/>
              <a:gd name="connsiteY40" fmla="*/ 27781 h 43602"/>
              <a:gd name="connsiteX41" fmla="*/ 434755 w 2032000"/>
              <a:gd name="connsiteY41" fmla="*/ 29104 h 43602"/>
              <a:gd name="connsiteX42" fmla="*/ 446132 w 2032000"/>
              <a:gd name="connsiteY42" fmla="*/ 29369 h 43602"/>
              <a:gd name="connsiteX43" fmla="*/ 457509 w 2032000"/>
              <a:gd name="connsiteY43" fmla="*/ 29104 h 43602"/>
              <a:gd name="connsiteX44" fmla="*/ 467563 w 2032000"/>
              <a:gd name="connsiteY44" fmla="*/ 27781 h 43602"/>
              <a:gd name="connsiteX45" fmla="*/ 476294 w 2032000"/>
              <a:gd name="connsiteY45" fmla="*/ 25929 h 43602"/>
              <a:gd name="connsiteX46" fmla="*/ 483967 w 2032000"/>
              <a:gd name="connsiteY46" fmla="*/ 23548 h 43602"/>
              <a:gd name="connsiteX47" fmla="*/ 490846 w 2032000"/>
              <a:gd name="connsiteY47" fmla="*/ 20902 h 43602"/>
              <a:gd name="connsiteX48" fmla="*/ 496932 w 2032000"/>
              <a:gd name="connsiteY48" fmla="*/ 17727 h 43602"/>
              <a:gd name="connsiteX49" fmla="*/ 503282 w 2032000"/>
              <a:gd name="connsiteY49" fmla="*/ 14552 h 43602"/>
              <a:gd name="connsiteX50" fmla="*/ 509632 w 2032000"/>
              <a:gd name="connsiteY50" fmla="*/ 11377 h 43602"/>
              <a:gd name="connsiteX51" fmla="*/ 515717 w 2032000"/>
              <a:gd name="connsiteY51" fmla="*/ 8731 h 43602"/>
              <a:gd name="connsiteX52" fmla="*/ 522596 w 2032000"/>
              <a:gd name="connsiteY52" fmla="*/ 6085 h 43602"/>
              <a:gd name="connsiteX53" fmla="*/ 530269 w 2032000"/>
              <a:gd name="connsiteY53" fmla="*/ 3440 h 43602"/>
              <a:gd name="connsiteX54" fmla="*/ 539000 w 2032000"/>
              <a:gd name="connsiteY54" fmla="*/ 1588 h 43602"/>
              <a:gd name="connsiteX55" fmla="*/ 549055 w 2032000"/>
              <a:gd name="connsiteY55" fmla="*/ 529 h 43602"/>
              <a:gd name="connsiteX56" fmla="*/ 560167 w 2032000"/>
              <a:gd name="connsiteY56" fmla="*/ 0 h 43602"/>
              <a:gd name="connsiteX57" fmla="*/ 571809 w 2032000"/>
              <a:gd name="connsiteY57" fmla="*/ 529 h 43602"/>
              <a:gd name="connsiteX58" fmla="*/ 581863 w 2032000"/>
              <a:gd name="connsiteY58" fmla="*/ 1588 h 43602"/>
              <a:gd name="connsiteX59" fmla="*/ 590594 w 2032000"/>
              <a:gd name="connsiteY59" fmla="*/ 3440 h 43602"/>
              <a:gd name="connsiteX60" fmla="*/ 598267 w 2032000"/>
              <a:gd name="connsiteY60" fmla="*/ 6085 h 43602"/>
              <a:gd name="connsiteX61" fmla="*/ 605146 w 2032000"/>
              <a:gd name="connsiteY61" fmla="*/ 8731 h 43602"/>
              <a:gd name="connsiteX62" fmla="*/ 611232 w 2032000"/>
              <a:gd name="connsiteY62" fmla="*/ 11377 h 43602"/>
              <a:gd name="connsiteX63" fmla="*/ 617582 w 2032000"/>
              <a:gd name="connsiteY63" fmla="*/ 14552 h 43602"/>
              <a:gd name="connsiteX64" fmla="*/ 623932 w 2032000"/>
              <a:gd name="connsiteY64" fmla="*/ 17727 h 43602"/>
              <a:gd name="connsiteX65" fmla="*/ 630017 w 2032000"/>
              <a:gd name="connsiteY65" fmla="*/ 20902 h 43602"/>
              <a:gd name="connsiteX66" fmla="*/ 636896 w 2032000"/>
              <a:gd name="connsiteY66" fmla="*/ 23548 h 43602"/>
              <a:gd name="connsiteX67" fmla="*/ 644569 w 2032000"/>
              <a:gd name="connsiteY67" fmla="*/ 25929 h 43602"/>
              <a:gd name="connsiteX68" fmla="*/ 653300 w 2032000"/>
              <a:gd name="connsiteY68" fmla="*/ 27781 h 43602"/>
              <a:gd name="connsiteX69" fmla="*/ 663355 w 2032000"/>
              <a:gd name="connsiteY69" fmla="*/ 29104 h 43602"/>
              <a:gd name="connsiteX70" fmla="*/ 674732 w 2032000"/>
              <a:gd name="connsiteY70" fmla="*/ 29369 h 43602"/>
              <a:gd name="connsiteX71" fmla="*/ 686109 w 2032000"/>
              <a:gd name="connsiteY71" fmla="*/ 29104 h 43602"/>
              <a:gd name="connsiteX72" fmla="*/ 696163 w 2032000"/>
              <a:gd name="connsiteY72" fmla="*/ 27781 h 43602"/>
              <a:gd name="connsiteX73" fmla="*/ 704894 w 2032000"/>
              <a:gd name="connsiteY73" fmla="*/ 25929 h 43602"/>
              <a:gd name="connsiteX74" fmla="*/ 712567 w 2032000"/>
              <a:gd name="connsiteY74" fmla="*/ 23548 h 43602"/>
              <a:gd name="connsiteX75" fmla="*/ 719446 w 2032000"/>
              <a:gd name="connsiteY75" fmla="*/ 20902 h 43602"/>
              <a:gd name="connsiteX76" fmla="*/ 725532 w 2032000"/>
              <a:gd name="connsiteY76" fmla="*/ 17727 h 43602"/>
              <a:gd name="connsiteX77" fmla="*/ 738232 w 2032000"/>
              <a:gd name="connsiteY77" fmla="*/ 11377 h 43602"/>
              <a:gd name="connsiteX78" fmla="*/ 744317 w 2032000"/>
              <a:gd name="connsiteY78" fmla="*/ 8731 h 43602"/>
              <a:gd name="connsiteX79" fmla="*/ 751196 w 2032000"/>
              <a:gd name="connsiteY79" fmla="*/ 6085 h 43602"/>
              <a:gd name="connsiteX80" fmla="*/ 758869 w 2032000"/>
              <a:gd name="connsiteY80" fmla="*/ 3440 h 43602"/>
              <a:gd name="connsiteX81" fmla="*/ 767600 w 2032000"/>
              <a:gd name="connsiteY81" fmla="*/ 1588 h 43602"/>
              <a:gd name="connsiteX82" fmla="*/ 777655 w 2032000"/>
              <a:gd name="connsiteY82" fmla="*/ 529 h 43602"/>
              <a:gd name="connsiteX83" fmla="*/ 789032 w 2032000"/>
              <a:gd name="connsiteY83" fmla="*/ 0 h 43602"/>
              <a:gd name="connsiteX84" fmla="*/ 800409 w 2032000"/>
              <a:gd name="connsiteY84" fmla="*/ 529 h 43602"/>
              <a:gd name="connsiteX85" fmla="*/ 810463 w 2032000"/>
              <a:gd name="connsiteY85" fmla="*/ 1588 h 43602"/>
              <a:gd name="connsiteX86" fmla="*/ 819194 w 2032000"/>
              <a:gd name="connsiteY86" fmla="*/ 3440 h 43602"/>
              <a:gd name="connsiteX87" fmla="*/ 826867 w 2032000"/>
              <a:gd name="connsiteY87" fmla="*/ 6085 h 43602"/>
              <a:gd name="connsiteX88" fmla="*/ 833746 w 2032000"/>
              <a:gd name="connsiteY88" fmla="*/ 8731 h 43602"/>
              <a:gd name="connsiteX89" fmla="*/ 839832 w 2032000"/>
              <a:gd name="connsiteY89" fmla="*/ 11377 h 43602"/>
              <a:gd name="connsiteX90" fmla="*/ 846182 w 2032000"/>
              <a:gd name="connsiteY90" fmla="*/ 14552 h 43602"/>
              <a:gd name="connsiteX91" fmla="*/ 852532 w 2032000"/>
              <a:gd name="connsiteY91" fmla="*/ 17727 h 43602"/>
              <a:gd name="connsiteX92" fmla="*/ 858617 w 2032000"/>
              <a:gd name="connsiteY92" fmla="*/ 20902 h 43602"/>
              <a:gd name="connsiteX93" fmla="*/ 865496 w 2032000"/>
              <a:gd name="connsiteY93" fmla="*/ 23548 h 43602"/>
              <a:gd name="connsiteX94" fmla="*/ 873169 w 2032000"/>
              <a:gd name="connsiteY94" fmla="*/ 25929 h 43602"/>
              <a:gd name="connsiteX95" fmla="*/ 881900 w 2032000"/>
              <a:gd name="connsiteY95" fmla="*/ 27781 h 43602"/>
              <a:gd name="connsiteX96" fmla="*/ 891955 w 2032000"/>
              <a:gd name="connsiteY96" fmla="*/ 29104 h 43602"/>
              <a:gd name="connsiteX97" fmla="*/ 901700 w 2032000"/>
              <a:gd name="connsiteY97" fmla="*/ 29331 h 43602"/>
              <a:gd name="connsiteX98" fmla="*/ 911445 w 2032000"/>
              <a:gd name="connsiteY98" fmla="*/ 29104 h 43602"/>
              <a:gd name="connsiteX99" fmla="*/ 921499 w 2032000"/>
              <a:gd name="connsiteY99" fmla="*/ 27781 h 43602"/>
              <a:gd name="connsiteX100" fmla="*/ 930231 w 2032000"/>
              <a:gd name="connsiteY100" fmla="*/ 25929 h 43602"/>
              <a:gd name="connsiteX101" fmla="*/ 937904 w 2032000"/>
              <a:gd name="connsiteY101" fmla="*/ 23548 h 43602"/>
              <a:gd name="connsiteX102" fmla="*/ 944783 w 2032000"/>
              <a:gd name="connsiteY102" fmla="*/ 20902 h 43602"/>
              <a:gd name="connsiteX103" fmla="*/ 950868 w 2032000"/>
              <a:gd name="connsiteY103" fmla="*/ 17727 h 43602"/>
              <a:gd name="connsiteX104" fmla="*/ 957218 w 2032000"/>
              <a:gd name="connsiteY104" fmla="*/ 14552 h 43602"/>
              <a:gd name="connsiteX105" fmla="*/ 963568 w 2032000"/>
              <a:gd name="connsiteY105" fmla="*/ 11377 h 43602"/>
              <a:gd name="connsiteX106" fmla="*/ 969654 w 2032000"/>
              <a:gd name="connsiteY106" fmla="*/ 8731 h 43602"/>
              <a:gd name="connsiteX107" fmla="*/ 976533 w 2032000"/>
              <a:gd name="connsiteY107" fmla="*/ 6085 h 43602"/>
              <a:gd name="connsiteX108" fmla="*/ 984206 w 2032000"/>
              <a:gd name="connsiteY108" fmla="*/ 3440 h 43602"/>
              <a:gd name="connsiteX109" fmla="*/ 992937 w 2032000"/>
              <a:gd name="connsiteY109" fmla="*/ 1588 h 43602"/>
              <a:gd name="connsiteX110" fmla="*/ 1002991 w 2032000"/>
              <a:gd name="connsiteY110" fmla="*/ 529 h 43602"/>
              <a:gd name="connsiteX111" fmla="*/ 1014368 w 2032000"/>
              <a:gd name="connsiteY111" fmla="*/ 0 h 43602"/>
              <a:gd name="connsiteX112" fmla="*/ 1016000 w 2032000"/>
              <a:gd name="connsiteY112" fmla="*/ 76 h 43602"/>
              <a:gd name="connsiteX113" fmla="*/ 1017632 w 2032000"/>
              <a:gd name="connsiteY113" fmla="*/ 0 h 43602"/>
              <a:gd name="connsiteX114" fmla="*/ 1029009 w 2032000"/>
              <a:gd name="connsiteY114" fmla="*/ 529 h 43602"/>
              <a:gd name="connsiteX115" fmla="*/ 1039063 w 2032000"/>
              <a:gd name="connsiteY115" fmla="*/ 1588 h 43602"/>
              <a:gd name="connsiteX116" fmla="*/ 1047794 w 2032000"/>
              <a:gd name="connsiteY116" fmla="*/ 3440 h 43602"/>
              <a:gd name="connsiteX117" fmla="*/ 1055467 w 2032000"/>
              <a:gd name="connsiteY117" fmla="*/ 6085 h 43602"/>
              <a:gd name="connsiteX118" fmla="*/ 1062346 w 2032000"/>
              <a:gd name="connsiteY118" fmla="*/ 8731 h 43602"/>
              <a:gd name="connsiteX119" fmla="*/ 1068432 w 2032000"/>
              <a:gd name="connsiteY119" fmla="*/ 11377 h 43602"/>
              <a:gd name="connsiteX120" fmla="*/ 1074782 w 2032000"/>
              <a:gd name="connsiteY120" fmla="*/ 14552 h 43602"/>
              <a:gd name="connsiteX121" fmla="*/ 1081132 w 2032000"/>
              <a:gd name="connsiteY121" fmla="*/ 17727 h 43602"/>
              <a:gd name="connsiteX122" fmla="*/ 1087217 w 2032000"/>
              <a:gd name="connsiteY122" fmla="*/ 20902 h 43602"/>
              <a:gd name="connsiteX123" fmla="*/ 1094096 w 2032000"/>
              <a:gd name="connsiteY123" fmla="*/ 23548 h 43602"/>
              <a:gd name="connsiteX124" fmla="*/ 1101769 w 2032000"/>
              <a:gd name="connsiteY124" fmla="*/ 25929 h 43602"/>
              <a:gd name="connsiteX125" fmla="*/ 1110501 w 2032000"/>
              <a:gd name="connsiteY125" fmla="*/ 27781 h 43602"/>
              <a:gd name="connsiteX126" fmla="*/ 1120555 w 2032000"/>
              <a:gd name="connsiteY126" fmla="*/ 29104 h 43602"/>
              <a:gd name="connsiteX127" fmla="*/ 1130300 w 2032000"/>
              <a:gd name="connsiteY127" fmla="*/ 29331 h 43602"/>
              <a:gd name="connsiteX128" fmla="*/ 1140045 w 2032000"/>
              <a:gd name="connsiteY128" fmla="*/ 29104 h 43602"/>
              <a:gd name="connsiteX129" fmla="*/ 1150100 w 2032000"/>
              <a:gd name="connsiteY129" fmla="*/ 27781 h 43602"/>
              <a:gd name="connsiteX130" fmla="*/ 1158831 w 2032000"/>
              <a:gd name="connsiteY130" fmla="*/ 25929 h 43602"/>
              <a:gd name="connsiteX131" fmla="*/ 1166504 w 2032000"/>
              <a:gd name="connsiteY131" fmla="*/ 23548 h 43602"/>
              <a:gd name="connsiteX132" fmla="*/ 1173383 w 2032000"/>
              <a:gd name="connsiteY132" fmla="*/ 20902 h 43602"/>
              <a:gd name="connsiteX133" fmla="*/ 1179468 w 2032000"/>
              <a:gd name="connsiteY133" fmla="*/ 17727 h 43602"/>
              <a:gd name="connsiteX134" fmla="*/ 1185818 w 2032000"/>
              <a:gd name="connsiteY134" fmla="*/ 14552 h 43602"/>
              <a:gd name="connsiteX135" fmla="*/ 1192168 w 2032000"/>
              <a:gd name="connsiteY135" fmla="*/ 11377 h 43602"/>
              <a:gd name="connsiteX136" fmla="*/ 1198254 w 2032000"/>
              <a:gd name="connsiteY136" fmla="*/ 8731 h 43602"/>
              <a:gd name="connsiteX137" fmla="*/ 1205133 w 2032000"/>
              <a:gd name="connsiteY137" fmla="*/ 6085 h 43602"/>
              <a:gd name="connsiteX138" fmla="*/ 1212806 w 2032000"/>
              <a:gd name="connsiteY138" fmla="*/ 3440 h 43602"/>
              <a:gd name="connsiteX139" fmla="*/ 1221537 w 2032000"/>
              <a:gd name="connsiteY139" fmla="*/ 1588 h 43602"/>
              <a:gd name="connsiteX140" fmla="*/ 1231591 w 2032000"/>
              <a:gd name="connsiteY140" fmla="*/ 529 h 43602"/>
              <a:gd name="connsiteX141" fmla="*/ 1242968 w 2032000"/>
              <a:gd name="connsiteY141" fmla="*/ 0 h 43602"/>
              <a:gd name="connsiteX142" fmla="*/ 1254345 w 2032000"/>
              <a:gd name="connsiteY142" fmla="*/ 529 h 43602"/>
              <a:gd name="connsiteX143" fmla="*/ 1264400 w 2032000"/>
              <a:gd name="connsiteY143" fmla="*/ 1588 h 43602"/>
              <a:gd name="connsiteX144" fmla="*/ 1273131 w 2032000"/>
              <a:gd name="connsiteY144" fmla="*/ 3440 h 43602"/>
              <a:gd name="connsiteX145" fmla="*/ 1280804 w 2032000"/>
              <a:gd name="connsiteY145" fmla="*/ 6085 h 43602"/>
              <a:gd name="connsiteX146" fmla="*/ 1287683 w 2032000"/>
              <a:gd name="connsiteY146" fmla="*/ 8731 h 43602"/>
              <a:gd name="connsiteX147" fmla="*/ 1293768 w 2032000"/>
              <a:gd name="connsiteY147" fmla="*/ 11377 h 43602"/>
              <a:gd name="connsiteX148" fmla="*/ 1300118 w 2032000"/>
              <a:gd name="connsiteY148" fmla="*/ 14552 h 43602"/>
              <a:gd name="connsiteX149" fmla="*/ 1306468 w 2032000"/>
              <a:gd name="connsiteY149" fmla="*/ 17727 h 43602"/>
              <a:gd name="connsiteX150" fmla="*/ 1312554 w 2032000"/>
              <a:gd name="connsiteY150" fmla="*/ 20902 h 43602"/>
              <a:gd name="connsiteX151" fmla="*/ 1319433 w 2032000"/>
              <a:gd name="connsiteY151" fmla="*/ 23548 h 43602"/>
              <a:gd name="connsiteX152" fmla="*/ 1327106 w 2032000"/>
              <a:gd name="connsiteY152" fmla="*/ 25929 h 43602"/>
              <a:gd name="connsiteX153" fmla="*/ 1335837 w 2032000"/>
              <a:gd name="connsiteY153" fmla="*/ 27781 h 43602"/>
              <a:gd name="connsiteX154" fmla="*/ 1345891 w 2032000"/>
              <a:gd name="connsiteY154" fmla="*/ 29104 h 43602"/>
              <a:gd name="connsiteX155" fmla="*/ 1357268 w 2032000"/>
              <a:gd name="connsiteY155" fmla="*/ 29369 h 43602"/>
              <a:gd name="connsiteX156" fmla="*/ 1368645 w 2032000"/>
              <a:gd name="connsiteY156" fmla="*/ 29104 h 43602"/>
              <a:gd name="connsiteX157" fmla="*/ 1378700 w 2032000"/>
              <a:gd name="connsiteY157" fmla="*/ 27781 h 43602"/>
              <a:gd name="connsiteX158" fmla="*/ 1387431 w 2032000"/>
              <a:gd name="connsiteY158" fmla="*/ 25929 h 43602"/>
              <a:gd name="connsiteX159" fmla="*/ 1395104 w 2032000"/>
              <a:gd name="connsiteY159" fmla="*/ 23548 h 43602"/>
              <a:gd name="connsiteX160" fmla="*/ 1401983 w 2032000"/>
              <a:gd name="connsiteY160" fmla="*/ 20902 h 43602"/>
              <a:gd name="connsiteX161" fmla="*/ 1408068 w 2032000"/>
              <a:gd name="connsiteY161" fmla="*/ 17727 h 43602"/>
              <a:gd name="connsiteX162" fmla="*/ 1414418 w 2032000"/>
              <a:gd name="connsiteY162" fmla="*/ 14552 h 43602"/>
              <a:gd name="connsiteX163" fmla="*/ 1420768 w 2032000"/>
              <a:gd name="connsiteY163" fmla="*/ 11377 h 43602"/>
              <a:gd name="connsiteX164" fmla="*/ 1426854 w 2032000"/>
              <a:gd name="connsiteY164" fmla="*/ 8731 h 43602"/>
              <a:gd name="connsiteX165" fmla="*/ 1433733 w 2032000"/>
              <a:gd name="connsiteY165" fmla="*/ 6085 h 43602"/>
              <a:gd name="connsiteX166" fmla="*/ 1441406 w 2032000"/>
              <a:gd name="connsiteY166" fmla="*/ 3440 h 43602"/>
              <a:gd name="connsiteX167" fmla="*/ 1450137 w 2032000"/>
              <a:gd name="connsiteY167" fmla="*/ 1588 h 43602"/>
              <a:gd name="connsiteX168" fmla="*/ 1460191 w 2032000"/>
              <a:gd name="connsiteY168" fmla="*/ 529 h 43602"/>
              <a:gd name="connsiteX169" fmla="*/ 1471304 w 2032000"/>
              <a:gd name="connsiteY169" fmla="*/ 0 h 43602"/>
              <a:gd name="connsiteX170" fmla="*/ 1482945 w 2032000"/>
              <a:gd name="connsiteY170" fmla="*/ 529 h 43602"/>
              <a:gd name="connsiteX171" fmla="*/ 1493000 w 2032000"/>
              <a:gd name="connsiteY171" fmla="*/ 1588 h 43602"/>
              <a:gd name="connsiteX172" fmla="*/ 1501731 w 2032000"/>
              <a:gd name="connsiteY172" fmla="*/ 3440 h 43602"/>
              <a:gd name="connsiteX173" fmla="*/ 1509404 w 2032000"/>
              <a:gd name="connsiteY173" fmla="*/ 6085 h 43602"/>
              <a:gd name="connsiteX174" fmla="*/ 1516283 w 2032000"/>
              <a:gd name="connsiteY174" fmla="*/ 8731 h 43602"/>
              <a:gd name="connsiteX175" fmla="*/ 1522368 w 2032000"/>
              <a:gd name="connsiteY175" fmla="*/ 11377 h 43602"/>
              <a:gd name="connsiteX176" fmla="*/ 1528718 w 2032000"/>
              <a:gd name="connsiteY176" fmla="*/ 14552 h 43602"/>
              <a:gd name="connsiteX177" fmla="*/ 1535068 w 2032000"/>
              <a:gd name="connsiteY177" fmla="*/ 17727 h 43602"/>
              <a:gd name="connsiteX178" fmla="*/ 1541154 w 2032000"/>
              <a:gd name="connsiteY178" fmla="*/ 20902 h 43602"/>
              <a:gd name="connsiteX179" fmla="*/ 1548033 w 2032000"/>
              <a:gd name="connsiteY179" fmla="*/ 23548 h 43602"/>
              <a:gd name="connsiteX180" fmla="*/ 1555706 w 2032000"/>
              <a:gd name="connsiteY180" fmla="*/ 25929 h 43602"/>
              <a:gd name="connsiteX181" fmla="*/ 1564437 w 2032000"/>
              <a:gd name="connsiteY181" fmla="*/ 27781 h 43602"/>
              <a:gd name="connsiteX182" fmla="*/ 1574491 w 2032000"/>
              <a:gd name="connsiteY182" fmla="*/ 29104 h 43602"/>
              <a:gd name="connsiteX183" fmla="*/ 1585868 w 2032000"/>
              <a:gd name="connsiteY183" fmla="*/ 29369 h 43602"/>
              <a:gd name="connsiteX184" fmla="*/ 1597245 w 2032000"/>
              <a:gd name="connsiteY184" fmla="*/ 29104 h 43602"/>
              <a:gd name="connsiteX185" fmla="*/ 1607300 w 2032000"/>
              <a:gd name="connsiteY185" fmla="*/ 27781 h 43602"/>
              <a:gd name="connsiteX186" fmla="*/ 1616031 w 2032000"/>
              <a:gd name="connsiteY186" fmla="*/ 25929 h 43602"/>
              <a:gd name="connsiteX187" fmla="*/ 1623704 w 2032000"/>
              <a:gd name="connsiteY187" fmla="*/ 23548 h 43602"/>
              <a:gd name="connsiteX188" fmla="*/ 1630583 w 2032000"/>
              <a:gd name="connsiteY188" fmla="*/ 20902 h 43602"/>
              <a:gd name="connsiteX189" fmla="*/ 1636668 w 2032000"/>
              <a:gd name="connsiteY189" fmla="*/ 17727 h 43602"/>
              <a:gd name="connsiteX190" fmla="*/ 1649368 w 2032000"/>
              <a:gd name="connsiteY190" fmla="*/ 11377 h 43602"/>
              <a:gd name="connsiteX191" fmla="*/ 1655454 w 2032000"/>
              <a:gd name="connsiteY191" fmla="*/ 8731 h 43602"/>
              <a:gd name="connsiteX192" fmla="*/ 1662333 w 2032000"/>
              <a:gd name="connsiteY192" fmla="*/ 6085 h 43602"/>
              <a:gd name="connsiteX193" fmla="*/ 1670006 w 2032000"/>
              <a:gd name="connsiteY193" fmla="*/ 3440 h 43602"/>
              <a:gd name="connsiteX194" fmla="*/ 1678737 w 2032000"/>
              <a:gd name="connsiteY194" fmla="*/ 1588 h 43602"/>
              <a:gd name="connsiteX195" fmla="*/ 1688791 w 2032000"/>
              <a:gd name="connsiteY195" fmla="*/ 529 h 43602"/>
              <a:gd name="connsiteX196" fmla="*/ 1700168 w 2032000"/>
              <a:gd name="connsiteY196" fmla="*/ 0 h 43602"/>
              <a:gd name="connsiteX197" fmla="*/ 1711545 w 2032000"/>
              <a:gd name="connsiteY197" fmla="*/ 529 h 43602"/>
              <a:gd name="connsiteX198" fmla="*/ 1721600 w 2032000"/>
              <a:gd name="connsiteY198" fmla="*/ 1588 h 43602"/>
              <a:gd name="connsiteX199" fmla="*/ 1730331 w 2032000"/>
              <a:gd name="connsiteY199" fmla="*/ 3440 h 43602"/>
              <a:gd name="connsiteX200" fmla="*/ 1738004 w 2032000"/>
              <a:gd name="connsiteY200" fmla="*/ 6085 h 43602"/>
              <a:gd name="connsiteX201" fmla="*/ 1744883 w 2032000"/>
              <a:gd name="connsiteY201" fmla="*/ 8731 h 43602"/>
              <a:gd name="connsiteX202" fmla="*/ 1750968 w 2032000"/>
              <a:gd name="connsiteY202" fmla="*/ 11377 h 43602"/>
              <a:gd name="connsiteX203" fmla="*/ 1757318 w 2032000"/>
              <a:gd name="connsiteY203" fmla="*/ 14552 h 43602"/>
              <a:gd name="connsiteX204" fmla="*/ 1763668 w 2032000"/>
              <a:gd name="connsiteY204" fmla="*/ 17727 h 43602"/>
              <a:gd name="connsiteX205" fmla="*/ 1769754 w 2032000"/>
              <a:gd name="connsiteY205" fmla="*/ 20902 h 43602"/>
              <a:gd name="connsiteX206" fmla="*/ 1776633 w 2032000"/>
              <a:gd name="connsiteY206" fmla="*/ 23548 h 43602"/>
              <a:gd name="connsiteX207" fmla="*/ 1784306 w 2032000"/>
              <a:gd name="connsiteY207" fmla="*/ 25929 h 43602"/>
              <a:gd name="connsiteX208" fmla="*/ 1793037 w 2032000"/>
              <a:gd name="connsiteY208" fmla="*/ 27781 h 43602"/>
              <a:gd name="connsiteX209" fmla="*/ 1803091 w 2032000"/>
              <a:gd name="connsiteY209" fmla="*/ 29104 h 43602"/>
              <a:gd name="connsiteX210" fmla="*/ 1814468 w 2032000"/>
              <a:gd name="connsiteY210" fmla="*/ 29369 h 43602"/>
              <a:gd name="connsiteX211" fmla="*/ 1825845 w 2032000"/>
              <a:gd name="connsiteY211" fmla="*/ 29104 h 43602"/>
              <a:gd name="connsiteX212" fmla="*/ 1835900 w 2032000"/>
              <a:gd name="connsiteY212" fmla="*/ 27781 h 43602"/>
              <a:gd name="connsiteX213" fmla="*/ 1844631 w 2032000"/>
              <a:gd name="connsiteY213" fmla="*/ 25929 h 43602"/>
              <a:gd name="connsiteX214" fmla="*/ 1852304 w 2032000"/>
              <a:gd name="connsiteY214" fmla="*/ 23548 h 43602"/>
              <a:gd name="connsiteX215" fmla="*/ 1859183 w 2032000"/>
              <a:gd name="connsiteY215" fmla="*/ 20902 h 43602"/>
              <a:gd name="connsiteX216" fmla="*/ 1865268 w 2032000"/>
              <a:gd name="connsiteY216" fmla="*/ 17727 h 43602"/>
              <a:gd name="connsiteX217" fmla="*/ 1871618 w 2032000"/>
              <a:gd name="connsiteY217" fmla="*/ 14552 h 43602"/>
              <a:gd name="connsiteX218" fmla="*/ 1877968 w 2032000"/>
              <a:gd name="connsiteY218" fmla="*/ 11377 h 43602"/>
              <a:gd name="connsiteX219" fmla="*/ 1884054 w 2032000"/>
              <a:gd name="connsiteY219" fmla="*/ 8731 h 43602"/>
              <a:gd name="connsiteX220" fmla="*/ 1890933 w 2032000"/>
              <a:gd name="connsiteY220" fmla="*/ 6085 h 43602"/>
              <a:gd name="connsiteX221" fmla="*/ 1898606 w 2032000"/>
              <a:gd name="connsiteY221" fmla="*/ 3440 h 43602"/>
              <a:gd name="connsiteX222" fmla="*/ 1907337 w 2032000"/>
              <a:gd name="connsiteY222" fmla="*/ 1588 h 43602"/>
              <a:gd name="connsiteX223" fmla="*/ 1917391 w 2032000"/>
              <a:gd name="connsiteY223" fmla="*/ 529 h 43602"/>
              <a:gd name="connsiteX224" fmla="*/ 1928768 w 2032000"/>
              <a:gd name="connsiteY224" fmla="*/ 0 h 43602"/>
              <a:gd name="connsiteX225" fmla="*/ 1940145 w 2032000"/>
              <a:gd name="connsiteY225" fmla="*/ 529 h 43602"/>
              <a:gd name="connsiteX226" fmla="*/ 1950200 w 2032000"/>
              <a:gd name="connsiteY226" fmla="*/ 1588 h 43602"/>
              <a:gd name="connsiteX227" fmla="*/ 1958931 w 2032000"/>
              <a:gd name="connsiteY227" fmla="*/ 3440 h 43602"/>
              <a:gd name="connsiteX228" fmla="*/ 1966604 w 2032000"/>
              <a:gd name="connsiteY228" fmla="*/ 6085 h 43602"/>
              <a:gd name="connsiteX229" fmla="*/ 1973483 w 2032000"/>
              <a:gd name="connsiteY229" fmla="*/ 8731 h 43602"/>
              <a:gd name="connsiteX230" fmla="*/ 1979568 w 2032000"/>
              <a:gd name="connsiteY230" fmla="*/ 11377 h 43602"/>
              <a:gd name="connsiteX231" fmla="*/ 1985918 w 2032000"/>
              <a:gd name="connsiteY231" fmla="*/ 14552 h 43602"/>
              <a:gd name="connsiteX232" fmla="*/ 1992268 w 2032000"/>
              <a:gd name="connsiteY232" fmla="*/ 17727 h 43602"/>
              <a:gd name="connsiteX233" fmla="*/ 1998354 w 2032000"/>
              <a:gd name="connsiteY233" fmla="*/ 20902 h 43602"/>
              <a:gd name="connsiteX234" fmla="*/ 2005233 w 2032000"/>
              <a:gd name="connsiteY234" fmla="*/ 23548 h 43602"/>
              <a:gd name="connsiteX235" fmla="*/ 2012906 w 2032000"/>
              <a:gd name="connsiteY235" fmla="*/ 25929 h 43602"/>
              <a:gd name="connsiteX236" fmla="*/ 2021637 w 2032000"/>
              <a:gd name="connsiteY236" fmla="*/ 27781 h 43602"/>
              <a:gd name="connsiteX237" fmla="*/ 2031691 w 2032000"/>
              <a:gd name="connsiteY237" fmla="*/ 29104 h 43602"/>
              <a:gd name="connsiteX238" fmla="*/ 2032000 w 2032000"/>
              <a:gd name="connsiteY238" fmla="*/ 29111 h 43602"/>
              <a:gd name="connsiteX239" fmla="*/ 2032000 w 2032000"/>
              <a:gd name="connsiteY239" fmla="*/ 43344 h 43602"/>
              <a:gd name="connsiteX240" fmla="*/ 2031691 w 2032000"/>
              <a:gd name="connsiteY240" fmla="*/ 43337 h 43602"/>
              <a:gd name="connsiteX241" fmla="*/ 2021637 w 2032000"/>
              <a:gd name="connsiteY241" fmla="*/ 42014 h 43602"/>
              <a:gd name="connsiteX242" fmla="*/ 2012906 w 2032000"/>
              <a:gd name="connsiteY242" fmla="*/ 40162 h 43602"/>
              <a:gd name="connsiteX243" fmla="*/ 2005233 w 2032000"/>
              <a:gd name="connsiteY243" fmla="*/ 37781 h 43602"/>
              <a:gd name="connsiteX244" fmla="*/ 1998354 w 2032000"/>
              <a:gd name="connsiteY244" fmla="*/ 35135 h 43602"/>
              <a:gd name="connsiteX245" fmla="*/ 1992268 w 2032000"/>
              <a:gd name="connsiteY245" fmla="*/ 31960 h 43602"/>
              <a:gd name="connsiteX246" fmla="*/ 1985918 w 2032000"/>
              <a:gd name="connsiteY246" fmla="*/ 28785 h 43602"/>
              <a:gd name="connsiteX247" fmla="*/ 1979568 w 2032000"/>
              <a:gd name="connsiteY247" fmla="*/ 25610 h 43602"/>
              <a:gd name="connsiteX248" fmla="*/ 1973483 w 2032000"/>
              <a:gd name="connsiteY248" fmla="*/ 22964 h 43602"/>
              <a:gd name="connsiteX249" fmla="*/ 1966604 w 2032000"/>
              <a:gd name="connsiteY249" fmla="*/ 20318 h 43602"/>
              <a:gd name="connsiteX250" fmla="*/ 1958931 w 2032000"/>
              <a:gd name="connsiteY250" fmla="*/ 17673 h 43602"/>
              <a:gd name="connsiteX251" fmla="*/ 1950200 w 2032000"/>
              <a:gd name="connsiteY251" fmla="*/ 15821 h 43602"/>
              <a:gd name="connsiteX252" fmla="*/ 1940145 w 2032000"/>
              <a:gd name="connsiteY252" fmla="*/ 14762 h 43602"/>
              <a:gd name="connsiteX253" fmla="*/ 1928768 w 2032000"/>
              <a:gd name="connsiteY253" fmla="*/ 14233 h 43602"/>
              <a:gd name="connsiteX254" fmla="*/ 1917391 w 2032000"/>
              <a:gd name="connsiteY254" fmla="*/ 14762 h 43602"/>
              <a:gd name="connsiteX255" fmla="*/ 1907337 w 2032000"/>
              <a:gd name="connsiteY255" fmla="*/ 15821 h 43602"/>
              <a:gd name="connsiteX256" fmla="*/ 1898606 w 2032000"/>
              <a:gd name="connsiteY256" fmla="*/ 17673 h 43602"/>
              <a:gd name="connsiteX257" fmla="*/ 1890933 w 2032000"/>
              <a:gd name="connsiteY257" fmla="*/ 20318 h 43602"/>
              <a:gd name="connsiteX258" fmla="*/ 1884054 w 2032000"/>
              <a:gd name="connsiteY258" fmla="*/ 22964 h 43602"/>
              <a:gd name="connsiteX259" fmla="*/ 1877968 w 2032000"/>
              <a:gd name="connsiteY259" fmla="*/ 25610 h 43602"/>
              <a:gd name="connsiteX260" fmla="*/ 1871618 w 2032000"/>
              <a:gd name="connsiteY260" fmla="*/ 28785 h 43602"/>
              <a:gd name="connsiteX261" fmla="*/ 1865268 w 2032000"/>
              <a:gd name="connsiteY261" fmla="*/ 31960 h 43602"/>
              <a:gd name="connsiteX262" fmla="*/ 1859183 w 2032000"/>
              <a:gd name="connsiteY262" fmla="*/ 35135 h 43602"/>
              <a:gd name="connsiteX263" fmla="*/ 1852304 w 2032000"/>
              <a:gd name="connsiteY263" fmla="*/ 37781 h 43602"/>
              <a:gd name="connsiteX264" fmla="*/ 1844631 w 2032000"/>
              <a:gd name="connsiteY264" fmla="*/ 40162 h 43602"/>
              <a:gd name="connsiteX265" fmla="*/ 1835900 w 2032000"/>
              <a:gd name="connsiteY265" fmla="*/ 42014 h 43602"/>
              <a:gd name="connsiteX266" fmla="*/ 1825845 w 2032000"/>
              <a:gd name="connsiteY266" fmla="*/ 43337 h 43602"/>
              <a:gd name="connsiteX267" fmla="*/ 1814468 w 2032000"/>
              <a:gd name="connsiteY267" fmla="*/ 43602 h 43602"/>
              <a:gd name="connsiteX268" fmla="*/ 1803091 w 2032000"/>
              <a:gd name="connsiteY268" fmla="*/ 43337 h 43602"/>
              <a:gd name="connsiteX269" fmla="*/ 1793037 w 2032000"/>
              <a:gd name="connsiteY269" fmla="*/ 42014 h 43602"/>
              <a:gd name="connsiteX270" fmla="*/ 1784306 w 2032000"/>
              <a:gd name="connsiteY270" fmla="*/ 40162 h 43602"/>
              <a:gd name="connsiteX271" fmla="*/ 1776633 w 2032000"/>
              <a:gd name="connsiteY271" fmla="*/ 37781 h 43602"/>
              <a:gd name="connsiteX272" fmla="*/ 1769754 w 2032000"/>
              <a:gd name="connsiteY272" fmla="*/ 35135 h 43602"/>
              <a:gd name="connsiteX273" fmla="*/ 1763668 w 2032000"/>
              <a:gd name="connsiteY273" fmla="*/ 31960 h 43602"/>
              <a:gd name="connsiteX274" fmla="*/ 1757318 w 2032000"/>
              <a:gd name="connsiteY274" fmla="*/ 28785 h 43602"/>
              <a:gd name="connsiteX275" fmla="*/ 1750968 w 2032000"/>
              <a:gd name="connsiteY275" fmla="*/ 25610 h 43602"/>
              <a:gd name="connsiteX276" fmla="*/ 1744883 w 2032000"/>
              <a:gd name="connsiteY276" fmla="*/ 22964 h 43602"/>
              <a:gd name="connsiteX277" fmla="*/ 1738004 w 2032000"/>
              <a:gd name="connsiteY277" fmla="*/ 20318 h 43602"/>
              <a:gd name="connsiteX278" fmla="*/ 1730331 w 2032000"/>
              <a:gd name="connsiteY278" fmla="*/ 17673 h 43602"/>
              <a:gd name="connsiteX279" fmla="*/ 1721600 w 2032000"/>
              <a:gd name="connsiteY279" fmla="*/ 15821 h 43602"/>
              <a:gd name="connsiteX280" fmla="*/ 1711545 w 2032000"/>
              <a:gd name="connsiteY280" fmla="*/ 14762 h 43602"/>
              <a:gd name="connsiteX281" fmla="*/ 1700168 w 2032000"/>
              <a:gd name="connsiteY281" fmla="*/ 14233 h 43602"/>
              <a:gd name="connsiteX282" fmla="*/ 1688791 w 2032000"/>
              <a:gd name="connsiteY282" fmla="*/ 14762 h 43602"/>
              <a:gd name="connsiteX283" fmla="*/ 1678737 w 2032000"/>
              <a:gd name="connsiteY283" fmla="*/ 15821 h 43602"/>
              <a:gd name="connsiteX284" fmla="*/ 1670006 w 2032000"/>
              <a:gd name="connsiteY284" fmla="*/ 17673 h 43602"/>
              <a:gd name="connsiteX285" fmla="*/ 1662333 w 2032000"/>
              <a:gd name="connsiteY285" fmla="*/ 20318 h 43602"/>
              <a:gd name="connsiteX286" fmla="*/ 1655454 w 2032000"/>
              <a:gd name="connsiteY286" fmla="*/ 22964 h 43602"/>
              <a:gd name="connsiteX287" fmla="*/ 1649368 w 2032000"/>
              <a:gd name="connsiteY287" fmla="*/ 25610 h 43602"/>
              <a:gd name="connsiteX288" fmla="*/ 1636668 w 2032000"/>
              <a:gd name="connsiteY288" fmla="*/ 31960 h 43602"/>
              <a:gd name="connsiteX289" fmla="*/ 1630583 w 2032000"/>
              <a:gd name="connsiteY289" fmla="*/ 35135 h 43602"/>
              <a:gd name="connsiteX290" fmla="*/ 1623704 w 2032000"/>
              <a:gd name="connsiteY290" fmla="*/ 37781 h 43602"/>
              <a:gd name="connsiteX291" fmla="*/ 1616031 w 2032000"/>
              <a:gd name="connsiteY291" fmla="*/ 40162 h 43602"/>
              <a:gd name="connsiteX292" fmla="*/ 1607300 w 2032000"/>
              <a:gd name="connsiteY292" fmla="*/ 42014 h 43602"/>
              <a:gd name="connsiteX293" fmla="*/ 1597245 w 2032000"/>
              <a:gd name="connsiteY293" fmla="*/ 43337 h 43602"/>
              <a:gd name="connsiteX294" fmla="*/ 1585868 w 2032000"/>
              <a:gd name="connsiteY294" fmla="*/ 43602 h 43602"/>
              <a:gd name="connsiteX295" fmla="*/ 1574491 w 2032000"/>
              <a:gd name="connsiteY295" fmla="*/ 43337 h 43602"/>
              <a:gd name="connsiteX296" fmla="*/ 1564437 w 2032000"/>
              <a:gd name="connsiteY296" fmla="*/ 42014 h 43602"/>
              <a:gd name="connsiteX297" fmla="*/ 1555706 w 2032000"/>
              <a:gd name="connsiteY297" fmla="*/ 40162 h 43602"/>
              <a:gd name="connsiteX298" fmla="*/ 1548033 w 2032000"/>
              <a:gd name="connsiteY298" fmla="*/ 37781 h 43602"/>
              <a:gd name="connsiteX299" fmla="*/ 1541154 w 2032000"/>
              <a:gd name="connsiteY299" fmla="*/ 35135 h 43602"/>
              <a:gd name="connsiteX300" fmla="*/ 1535068 w 2032000"/>
              <a:gd name="connsiteY300" fmla="*/ 31960 h 43602"/>
              <a:gd name="connsiteX301" fmla="*/ 1528718 w 2032000"/>
              <a:gd name="connsiteY301" fmla="*/ 28785 h 43602"/>
              <a:gd name="connsiteX302" fmla="*/ 1522368 w 2032000"/>
              <a:gd name="connsiteY302" fmla="*/ 25610 h 43602"/>
              <a:gd name="connsiteX303" fmla="*/ 1516283 w 2032000"/>
              <a:gd name="connsiteY303" fmla="*/ 22964 h 43602"/>
              <a:gd name="connsiteX304" fmla="*/ 1509404 w 2032000"/>
              <a:gd name="connsiteY304" fmla="*/ 20318 h 43602"/>
              <a:gd name="connsiteX305" fmla="*/ 1501731 w 2032000"/>
              <a:gd name="connsiteY305" fmla="*/ 17673 h 43602"/>
              <a:gd name="connsiteX306" fmla="*/ 1493000 w 2032000"/>
              <a:gd name="connsiteY306" fmla="*/ 15821 h 43602"/>
              <a:gd name="connsiteX307" fmla="*/ 1482945 w 2032000"/>
              <a:gd name="connsiteY307" fmla="*/ 14762 h 43602"/>
              <a:gd name="connsiteX308" fmla="*/ 1471304 w 2032000"/>
              <a:gd name="connsiteY308" fmla="*/ 14233 h 43602"/>
              <a:gd name="connsiteX309" fmla="*/ 1460191 w 2032000"/>
              <a:gd name="connsiteY309" fmla="*/ 14762 h 43602"/>
              <a:gd name="connsiteX310" fmla="*/ 1450137 w 2032000"/>
              <a:gd name="connsiteY310" fmla="*/ 15821 h 43602"/>
              <a:gd name="connsiteX311" fmla="*/ 1441406 w 2032000"/>
              <a:gd name="connsiteY311" fmla="*/ 17673 h 43602"/>
              <a:gd name="connsiteX312" fmla="*/ 1433733 w 2032000"/>
              <a:gd name="connsiteY312" fmla="*/ 20318 h 43602"/>
              <a:gd name="connsiteX313" fmla="*/ 1426854 w 2032000"/>
              <a:gd name="connsiteY313" fmla="*/ 22964 h 43602"/>
              <a:gd name="connsiteX314" fmla="*/ 1420768 w 2032000"/>
              <a:gd name="connsiteY314" fmla="*/ 25610 h 43602"/>
              <a:gd name="connsiteX315" fmla="*/ 1414418 w 2032000"/>
              <a:gd name="connsiteY315" fmla="*/ 28785 h 43602"/>
              <a:gd name="connsiteX316" fmla="*/ 1408068 w 2032000"/>
              <a:gd name="connsiteY316" fmla="*/ 31960 h 43602"/>
              <a:gd name="connsiteX317" fmla="*/ 1401983 w 2032000"/>
              <a:gd name="connsiteY317" fmla="*/ 35135 h 43602"/>
              <a:gd name="connsiteX318" fmla="*/ 1395104 w 2032000"/>
              <a:gd name="connsiteY318" fmla="*/ 37781 h 43602"/>
              <a:gd name="connsiteX319" fmla="*/ 1387431 w 2032000"/>
              <a:gd name="connsiteY319" fmla="*/ 40162 h 43602"/>
              <a:gd name="connsiteX320" fmla="*/ 1378700 w 2032000"/>
              <a:gd name="connsiteY320" fmla="*/ 42014 h 43602"/>
              <a:gd name="connsiteX321" fmla="*/ 1368645 w 2032000"/>
              <a:gd name="connsiteY321" fmla="*/ 43337 h 43602"/>
              <a:gd name="connsiteX322" fmla="*/ 1357268 w 2032000"/>
              <a:gd name="connsiteY322" fmla="*/ 43602 h 43602"/>
              <a:gd name="connsiteX323" fmla="*/ 1345891 w 2032000"/>
              <a:gd name="connsiteY323" fmla="*/ 43337 h 43602"/>
              <a:gd name="connsiteX324" fmla="*/ 1335837 w 2032000"/>
              <a:gd name="connsiteY324" fmla="*/ 42014 h 43602"/>
              <a:gd name="connsiteX325" fmla="*/ 1327106 w 2032000"/>
              <a:gd name="connsiteY325" fmla="*/ 40162 h 43602"/>
              <a:gd name="connsiteX326" fmla="*/ 1319433 w 2032000"/>
              <a:gd name="connsiteY326" fmla="*/ 37781 h 43602"/>
              <a:gd name="connsiteX327" fmla="*/ 1312554 w 2032000"/>
              <a:gd name="connsiteY327" fmla="*/ 35135 h 43602"/>
              <a:gd name="connsiteX328" fmla="*/ 1306468 w 2032000"/>
              <a:gd name="connsiteY328" fmla="*/ 31960 h 43602"/>
              <a:gd name="connsiteX329" fmla="*/ 1300118 w 2032000"/>
              <a:gd name="connsiteY329" fmla="*/ 28785 h 43602"/>
              <a:gd name="connsiteX330" fmla="*/ 1293768 w 2032000"/>
              <a:gd name="connsiteY330" fmla="*/ 25610 h 43602"/>
              <a:gd name="connsiteX331" fmla="*/ 1287683 w 2032000"/>
              <a:gd name="connsiteY331" fmla="*/ 22964 h 43602"/>
              <a:gd name="connsiteX332" fmla="*/ 1280804 w 2032000"/>
              <a:gd name="connsiteY332" fmla="*/ 20318 h 43602"/>
              <a:gd name="connsiteX333" fmla="*/ 1273131 w 2032000"/>
              <a:gd name="connsiteY333" fmla="*/ 17673 h 43602"/>
              <a:gd name="connsiteX334" fmla="*/ 1264400 w 2032000"/>
              <a:gd name="connsiteY334" fmla="*/ 15821 h 43602"/>
              <a:gd name="connsiteX335" fmla="*/ 1254345 w 2032000"/>
              <a:gd name="connsiteY335" fmla="*/ 14762 h 43602"/>
              <a:gd name="connsiteX336" fmla="*/ 1242968 w 2032000"/>
              <a:gd name="connsiteY336" fmla="*/ 14233 h 43602"/>
              <a:gd name="connsiteX337" fmla="*/ 1231591 w 2032000"/>
              <a:gd name="connsiteY337" fmla="*/ 14762 h 43602"/>
              <a:gd name="connsiteX338" fmla="*/ 1221537 w 2032000"/>
              <a:gd name="connsiteY338" fmla="*/ 15821 h 43602"/>
              <a:gd name="connsiteX339" fmla="*/ 1212806 w 2032000"/>
              <a:gd name="connsiteY339" fmla="*/ 17673 h 43602"/>
              <a:gd name="connsiteX340" fmla="*/ 1205133 w 2032000"/>
              <a:gd name="connsiteY340" fmla="*/ 20318 h 43602"/>
              <a:gd name="connsiteX341" fmla="*/ 1198254 w 2032000"/>
              <a:gd name="connsiteY341" fmla="*/ 22964 h 43602"/>
              <a:gd name="connsiteX342" fmla="*/ 1192168 w 2032000"/>
              <a:gd name="connsiteY342" fmla="*/ 25610 h 43602"/>
              <a:gd name="connsiteX343" fmla="*/ 1185818 w 2032000"/>
              <a:gd name="connsiteY343" fmla="*/ 28785 h 43602"/>
              <a:gd name="connsiteX344" fmla="*/ 1179468 w 2032000"/>
              <a:gd name="connsiteY344" fmla="*/ 31960 h 43602"/>
              <a:gd name="connsiteX345" fmla="*/ 1173383 w 2032000"/>
              <a:gd name="connsiteY345" fmla="*/ 35135 h 43602"/>
              <a:gd name="connsiteX346" fmla="*/ 1166504 w 2032000"/>
              <a:gd name="connsiteY346" fmla="*/ 37781 h 43602"/>
              <a:gd name="connsiteX347" fmla="*/ 1158831 w 2032000"/>
              <a:gd name="connsiteY347" fmla="*/ 40162 h 43602"/>
              <a:gd name="connsiteX348" fmla="*/ 1150100 w 2032000"/>
              <a:gd name="connsiteY348" fmla="*/ 42014 h 43602"/>
              <a:gd name="connsiteX349" fmla="*/ 1140045 w 2032000"/>
              <a:gd name="connsiteY349" fmla="*/ 43337 h 43602"/>
              <a:gd name="connsiteX350" fmla="*/ 1130300 w 2032000"/>
              <a:gd name="connsiteY350" fmla="*/ 43564 h 43602"/>
              <a:gd name="connsiteX351" fmla="*/ 1120555 w 2032000"/>
              <a:gd name="connsiteY351" fmla="*/ 43337 h 43602"/>
              <a:gd name="connsiteX352" fmla="*/ 1110501 w 2032000"/>
              <a:gd name="connsiteY352" fmla="*/ 42014 h 43602"/>
              <a:gd name="connsiteX353" fmla="*/ 1101769 w 2032000"/>
              <a:gd name="connsiteY353" fmla="*/ 40162 h 43602"/>
              <a:gd name="connsiteX354" fmla="*/ 1094096 w 2032000"/>
              <a:gd name="connsiteY354" fmla="*/ 37781 h 43602"/>
              <a:gd name="connsiteX355" fmla="*/ 1087217 w 2032000"/>
              <a:gd name="connsiteY355" fmla="*/ 35135 h 43602"/>
              <a:gd name="connsiteX356" fmla="*/ 1081132 w 2032000"/>
              <a:gd name="connsiteY356" fmla="*/ 31960 h 43602"/>
              <a:gd name="connsiteX357" fmla="*/ 1074782 w 2032000"/>
              <a:gd name="connsiteY357" fmla="*/ 28785 h 43602"/>
              <a:gd name="connsiteX358" fmla="*/ 1068432 w 2032000"/>
              <a:gd name="connsiteY358" fmla="*/ 25610 h 43602"/>
              <a:gd name="connsiteX359" fmla="*/ 1062346 w 2032000"/>
              <a:gd name="connsiteY359" fmla="*/ 22964 h 43602"/>
              <a:gd name="connsiteX360" fmla="*/ 1055467 w 2032000"/>
              <a:gd name="connsiteY360" fmla="*/ 20318 h 43602"/>
              <a:gd name="connsiteX361" fmla="*/ 1047794 w 2032000"/>
              <a:gd name="connsiteY361" fmla="*/ 17673 h 43602"/>
              <a:gd name="connsiteX362" fmla="*/ 1039063 w 2032000"/>
              <a:gd name="connsiteY362" fmla="*/ 15821 h 43602"/>
              <a:gd name="connsiteX363" fmla="*/ 1029009 w 2032000"/>
              <a:gd name="connsiteY363" fmla="*/ 14762 h 43602"/>
              <a:gd name="connsiteX364" fmla="*/ 1017632 w 2032000"/>
              <a:gd name="connsiteY364" fmla="*/ 14233 h 43602"/>
              <a:gd name="connsiteX365" fmla="*/ 1016000 w 2032000"/>
              <a:gd name="connsiteY365" fmla="*/ 14309 h 43602"/>
              <a:gd name="connsiteX366" fmla="*/ 1014368 w 2032000"/>
              <a:gd name="connsiteY366" fmla="*/ 14233 h 43602"/>
              <a:gd name="connsiteX367" fmla="*/ 1002991 w 2032000"/>
              <a:gd name="connsiteY367" fmla="*/ 14762 h 43602"/>
              <a:gd name="connsiteX368" fmla="*/ 992937 w 2032000"/>
              <a:gd name="connsiteY368" fmla="*/ 15821 h 43602"/>
              <a:gd name="connsiteX369" fmla="*/ 984206 w 2032000"/>
              <a:gd name="connsiteY369" fmla="*/ 17673 h 43602"/>
              <a:gd name="connsiteX370" fmla="*/ 976533 w 2032000"/>
              <a:gd name="connsiteY370" fmla="*/ 20318 h 43602"/>
              <a:gd name="connsiteX371" fmla="*/ 969654 w 2032000"/>
              <a:gd name="connsiteY371" fmla="*/ 22964 h 43602"/>
              <a:gd name="connsiteX372" fmla="*/ 963568 w 2032000"/>
              <a:gd name="connsiteY372" fmla="*/ 25610 h 43602"/>
              <a:gd name="connsiteX373" fmla="*/ 957218 w 2032000"/>
              <a:gd name="connsiteY373" fmla="*/ 28785 h 43602"/>
              <a:gd name="connsiteX374" fmla="*/ 950868 w 2032000"/>
              <a:gd name="connsiteY374" fmla="*/ 31960 h 43602"/>
              <a:gd name="connsiteX375" fmla="*/ 944783 w 2032000"/>
              <a:gd name="connsiteY375" fmla="*/ 35135 h 43602"/>
              <a:gd name="connsiteX376" fmla="*/ 937904 w 2032000"/>
              <a:gd name="connsiteY376" fmla="*/ 37781 h 43602"/>
              <a:gd name="connsiteX377" fmla="*/ 930231 w 2032000"/>
              <a:gd name="connsiteY377" fmla="*/ 40162 h 43602"/>
              <a:gd name="connsiteX378" fmla="*/ 921499 w 2032000"/>
              <a:gd name="connsiteY378" fmla="*/ 42014 h 43602"/>
              <a:gd name="connsiteX379" fmla="*/ 911445 w 2032000"/>
              <a:gd name="connsiteY379" fmla="*/ 43337 h 43602"/>
              <a:gd name="connsiteX380" fmla="*/ 901700 w 2032000"/>
              <a:gd name="connsiteY380" fmla="*/ 43564 h 43602"/>
              <a:gd name="connsiteX381" fmla="*/ 891955 w 2032000"/>
              <a:gd name="connsiteY381" fmla="*/ 43337 h 43602"/>
              <a:gd name="connsiteX382" fmla="*/ 881900 w 2032000"/>
              <a:gd name="connsiteY382" fmla="*/ 42014 h 43602"/>
              <a:gd name="connsiteX383" fmla="*/ 873169 w 2032000"/>
              <a:gd name="connsiteY383" fmla="*/ 40162 h 43602"/>
              <a:gd name="connsiteX384" fmla="*/ 865496 w 2032000"/>
              <a:gd name="connsiteY384" fmla="*/ 37781 h 43602"/>
              <a:gd name="connsiteX385" fmla="*/ 858617 w 2032000"/>
              <a:gd name="connsiteY385" fmla="*/ 35135 h 43602"/>
              <a:gd name="connsiteX386" fmla="*/ 852532 w 2032000"/>
              <a:gd name="connsiteY386" fmla="*/ 31960 h 43602"/>
              <a:gd name="connsiteX387" fmla="*/ 846182 w 2032000"/>
              <a:gd name="connsiteY387" fmla="*/ 28785 h 43602"/>
              <a:gd name="connsiteX388" fmla="*/ 839832 w 2032000"/>
              <a:gd name="connsiteY388" fmla="*/ 25610 h 43602"/>
              <a:gd name="connsiteX389" fmla="*/ 833746 w 2032000"/>
              <a:gd name="connsiteY389" fmla="*/ 22964 h 43602"/>
              <a:gd name="connsiteX390" fmla="*/ 826867 w 2032000"/>
              <a:gd name="connsiteY390" fmla="*/ 20318 h 43602"/>
              <a:gd name="connsiteX391" fmla="*/ 819194 w 2032000"/>
              <a:gd name="connsiteY391" fmla="*/ 17673 h 43602"/>
              <a:gd name="connsiteX392" fmla="*/ 810463 w 2032000"/>
              <a:gd name="connsiteY392" fmla="*/ 15821 h 43602"/>
              <a:gd name="connsiteX393" fmla="*/ 800409 w 2032000"/>
              <a:gd name="connsiteY393" fmla="*/ 14762 h 43602"/>
              <a:gd name="connsiteX394" fmla="*/ 789032 w 2032000"/>
              <a:gd name="connsiteY394" fmla="*/ 14233 h 43602"/>
              <a:gd name="connsiteX395" fmla="*/ 777655 w 2032000"/>
              <a:gd name="connsiteY395" fmla="*/ 14762 h 43602"/>
              <a:gd name="connsiteX396" fmla="*/ 767600 w 2032000"/>
              <a:gd name="connsiteY396" fmla="*/ 15821 h 43602"/>
              <a:gd name="connsiteX397" fmla="*/ 758869 w 2032000"/>
              <a:gd name="connsiteY397" fmla="*/ 17673 h 43602"/>
              <a:gd name="connsiteX398" fmla="*/ 751196 w 2032000"/>
              <a:gd name="connsiteY398" fmla="*/ 20318 h 43602"/>
              <a:gd name="connsiteX399" fmla="*/ 744317 w 2032000"/>
              <a:gd name="connsiteY399" fmla="*/ 22964 h 43602"/>
              <a:gd name="connsiteX400" fmla="*/ 738232 w 2032000"/>
              <a:gd name="connsiteY400" fmla="*/ 25610 h 43602"/>
              <a:gd name="connsiteX401" fmla="*/ 725532 w 2032000"/>
              <a:gd name="connsiteY401" fmla="*/ 31960 h 43602"/>
              <a:gd name="connsiteX402" fmla="*/ 719446 w 2032000"/>
              <a:gd name="connsiteY402" fmla="*/ 35135 h 43602"/>
              <a:gd name="connsiteX403" fmla="*/ 712567 w 2032000"/>
              <a:gd name="connsiteY403" fmla="*/ 37781 h 43602"/>
              <a:gd name="connsiteX404" fmla="*/ 704894 w 2032000"/>
              <a:gd name="connsiteY404" fmla="*/ 40162 h 43602"/>
              <a:gd name="connsiteX405" fmla="*/ 696163 w 2032000"/>
              <a:gd name="connsiteY405" fmla="*/ 42014 h 43602"/>
              <a:gd name="connsiteX406" fmla="*/ 686109 w 2032000"/>
              <a:gd name="connsiteY406" fmla="*/ 43337 h 43602"/>
              <a:gd name="connsiteX407" fmla="*/ 674732 w 2032000"/>
              <a:gd name="connsiteY407" fmla="*/ 43602 h 43602"/>
              <a:gd name="connsiteX408" fmla="*/ 663355 w 2032000"/>
              <a:gd name="connsiteY408" fmla="*/ 43337 h 43602"/>
              <a:gd name="connsiteX409" fmla="*/ 653300 w 2032000"/>
              <a:gd name="connsiteY409" fmla="*/ 42014 h 43602"/>
              <a:gd name="connsiteX410" fmla="*/ 644569 w 2032000"/>
              <a:gd name="connsiteY410" fmla="*/ 40162 h 43602"/>
              <a:gd name="connsiteX411" fmla="*/ 636896 w 2032000"/>
              <a:gd name="connsiteY411" fmla="*/ 37781 h 43602"/>
              <a:gd name="connsiteX412" fmla="*/ 630017 w 2032000"/>
              <a:gd name="connsiteY412" fmla="*/ 35135 h 43602"/>
              <a:gd name="connsiteX413" fmla="*/ 623932 w 2032000"/>
              <a:gd name="connsiteY413" fmla="*/ 31960 h 43602"/>
              <a:gd name="connsiteX414" fmla="*/ 617582 w 2032000"/>
              <a:gd name="connsiteY414" fmla="*/ 28785 h 43602"/>
              <a:gd name="connsiteX415" fmla="*/ 611232 w 2032000"/>
              <a:gd name="connsiteY415" fmla="*/ 25610 h 43602"/>
              <a:gd name="connsiteX416" fmla="*/ 605146 w 2032000"/>
              <a:gd name="connsiteY416" fmla="*/ 22964 h 43602"/>
              <a:gd name="connsiteX417" fmla="*/ 598267 w 2032000"/>
              <a:gd name="connsiteY417" fmla="*/ 20318 h 43602"/>
              <a:gd name="connsiteX418" fmla="*/ 590594 w 2032000"/>
              <a:gd name="connsiteY418" fmla="*/ 17673 h 43602"/>
              <a:gd name="connsiteX419" fmla="*/ 581863 w 2032000"/>
              <a:gd name="connsiteY419" fmla="*/ 15821 h 43602"/>
              <a:gd name="connsiteX420" fmla="*/ 571809 w 2032000"/>
              <a:gd name="connsiteY420" fmla="*/ 14762 h 43602"/>
              <a:gd name="connsiteX421" fmla="*/ 560167 w 2032000"/>
              <a:gd name="connsiteY421" fmla="*/ 14233 h 43602"/>
              <a:gd name="connsiteX422" fmla="*/ 549055 w 2032000"/>
              <a:gd name="connsiteY422" fmla="*/ 14762 h 43602"/>
              <a:gd name="connsiteX423" fmla="*/ 539000 w 2032000"/>
              <a:gd name="connsiteY423" fmla="*/ 15821 h 43602"/>
              <a:gd name="connsiteX424" fmla="*/ 530269 w 2032000"/>
              <a:gd name="connsiteY424" fmla="*/ 17673 h 43602"/>
              <a:gd name="connsiteX425" fmla="*/ 522596 w 2032000"/>
              <a:gd name="connsiteY425" fmla="*/ 20318 h 43602"/>
              <a:gd name="connsiteX426" fmla="*/ 515717 w 2032000"/>
              <a:gd name="connsiteY426" fmla="*/ 22964 h 43602"/>
              <a:gd name="connsiteX427" fmla="*/ 509632 w 2032000"/>
              <a:gd name="connsiteY427" fmla="*/ 25610 h 43602"/>
              <a:gd name="connsiteX428" fmla="*/ 503282 w 2032000"/>
              <a:gd name="connsiteY428" fmla="*/ 28785 h 43602"/>
              <a:gd name="connsiteX429" fmla="*/ 496932 w 2032000"/>
              <a:gd name="connsiteY429" fmla="*/ 31960 h 43602"/>
              <a:gd name="connsiteX430" fmla="*/ 490846 w 2032000"/>
              <a:gd name="connsiteY430" fmla="*/ 35135 h 43602"/>
              <a:gd name="connsiteX431" fmla="*/ 483967 w 2032000"/>
              <a:gd name="connsiteY431" fmla="*/ 37781 h 43602"/>
              <a:gd name="connsiteX432" fmla="*/ 476294 w 2032000"/>
              <a:gd name="connsiteY432" fmla="*/ 40162 h 43602"/>
              <a:gd name="connsiteX433" fmla="*/ 467563 w 2032000"/>
              <a:gd name="connsiteY433" fmla="*/ 42014 h 43602"/>
              <a:gd name="connsiteX434" fmla="*/ 457509 w 2032000"/>
              <a:gd name="connsiteY434" fmla="*/ 43337 h 43602"/>
              <a:gd name="connsiteX435" fmla="*/ 446132 w 2032000"/>
              <a:gd name="connsiteY435" fmla="*/ 43602 h 43602"/>
              <a:gd name="connsiteX436" fmla="*/ 434755 w 2032000"/>
              <a:gd name="connsiteY436" fmla="*/ 43337 h 43602"/>
              <a:gd name="connsiteX437" fmla="*/ 424700 w 2032000"/>
              <a:gd name="connsiteY437" fmla="*/ 42014 h 43602"/>
              <a:gd name="connsiteX438" fmla="*/ 415969 w 2032000"/>
              <a:gd name="connsiteY438" fmla="*/ 40162 h 43602"/>
              <a:gd name="connsiteX439" fmla="*/ 408296 w 2032000"/>
              <a:gd name="connsiteY439" fmla="*/ 37781 h 43602"/>
              <a:gd name="connsiteX440" fmla="*/ 401417 w 2032000"/>
              <a:gd name="connsiteY440" fmla="*/ 35135 h 43602"/>
              <a:gd name="connsiteX441" fmla="*/ 395332 w 2032000"/>
              <a:gd name="connsiteY441" fmla="*/ 31960 h 43602"/>
              <a:gd name="connsiteX442" fmla="*/ 388982 w 2032000"/>
              <a:gd name="connsiteY442" fmla="*/ 28785 h 43602"/>
              <a:gd name="connsiteX443" fmla="*/ 382632 w 2032000"/>
              <a:gd name="connsiteY443" fmla="*/ 25610 h 43602"/>
              <a:gd name="connsiteX444" fmla="*/ 376546 w 2032000"/>
              <a:gd name="connsiteY444" fmla="*/ 22964 h 43602"/>
              <a:gd name="connsiteX445" fmla="*/ 369667 w 2032000"/>
              <a:gd name="connsiteY445" fmla="*/ 20318 h 43602"/>
              <a:gd name="connsiteX446" fmla="*/ 361994 w 2032000"/>
              <a:gd name="connsiteY446" fmla="*/ 17673 h 43602"/>
              <a:gd name="connsiteX447" fmla="*/ 353263 w 2032000"/>
              <a:gd name="connsiteY447" fmla="*/ 15821 h 43602"/>
              <a:gd name="connsiteX448" fmla="*/ 343209 w 2032000"/>
              <a:gd name="connsiteY448" fmla="*/ 14762 h 43602"/>
              <a:gd name="connsiteX449" fmla="*/ 331832 w 2032000"/>
              <a:gd name="connsiteY449" fmla="*/ 14233 h 43602"/>
              <a:gd name="connsiteX450" fmla="*/ 320455 w 2032000"/>
              <a:gd name="connsiteY450" fmla="*/ 14762 h 43602"/>
              <a:gd name="connsiteX451" fmla="*/ 310400 w 2032000"/>
              <a:gd name="connsiteY451" fmla="*/ 15821 h 43602"/>
              <a:gd name="connsiteX452" fmla="*/ 301669 w 2032000"/>
              <a:gd name="connsiteY452" fmla="*/ 17673 h 43602"/>
              <a:gd name="connsiteX453" fmla="*/ 293996 w 2032000"/>
              <a:gd name="connsiteY453" fmla="*/ 20318 h 43602"/>
              <a:gd name="connsiteX454" fmla="*/ 287117 w 2032000"/>
              <a:gd name="connsiteY454" fmla="*/ 22964 h 43602"/>
              <a:gd name="connsiteX455" fmla="*/ 281032 w 2032000"/>
              <a:gd name="connsiteY455" fmla="*/ 25610 h 43602"/>
              <a:gd name="connsiteX456" fmla="*/ 274682 w 2032000"/>
              <a:gd name="connsiteY456" fmla="*/ 28785 h 43602"/>
              <a:gd name="connsiteX457" fmla="*/ 268332 w 2032000"/>
              <a:gd name="connsiteY457" fmla="*/ 31960 h 43602"/>
              <a:gd name="connsiteX458" fmla="*/ 262246 w 2032000"/>
              <a:gd name="connsiteY458" fmla="*/ 35135 h 43602"/>
              <a:gd name="connsiteX459" fmla="*/ 255367 w 2032000"/>
              <a:gd name="connsiteY459" fmla="*/ 37781 h 43602"/>
              <a:gd name="connsiteX460" fmla="*/ 247694 w 2032000"/>
              <a:gd name="connsiteY460" fmla="*/ 40162 h 43602"/>
              <a:gd name="connsiteX461" fmla="*/ 238963 w 2032000"/>
              <a:gd name="connsiteY461" fmla="*/ 42014 h 43602"/>
              <a:gd name="connsiteX462" fmla="*/ 228909 w 2032000"/>
              <a:gd name="connsiteY462" fmla="*/ 43337 h 43602"/>
              <a:gd name="connsiteX463" fmla="*/ 217532 w 2032000"/>
              <a:gd name="connsiteY463" fmla="*/ 43602 h 43602"/>
              <a:gd name="connsiteX464" fmla="*/ 206155 w 2032000"/>
              <a:gd name="connsiteY464" fmla="*/ 43337 h 43602"/>
              <a:gd name="connsiteX465" fmla="*/ 196100 w 2032000"/>
              <a:gd name="connsiteY465" fmla="*/ 42014 h 43602"/>
              <a:gd name="connsiteX466" fmla="*/ 187369 w 2032000"/>
              <a:gd name="connsiteY466" fmla="*/ 40162 h 43602"/>
              <a:gd name="connsiteX467" fmla="*/ 179696 w 2032000"/>
              <a:gd name="connsiteY467" fmla="*/ 37781 h 43602"/>
              <a:gd name="connsiteX468" fmla="*/ 172817 w 2032000"/>
              <a:gd name="connsiteY468" fmla="*/ 35135 h 43602"/>
              <a:gd name="connsiteX469" fmla="*/ 166732 w 2032000"/>
              <a:gd name="connsiteY469" fmla="*/ 31960 h 43602"/>
              <a:gd name="connsiteX470" fmla="*/ 160382 w 2032000"/>
              <a:gd name="connsiteY470" fmla="*/ 28785 h 43602"/>
              <a:gd name="connsiteX471" fmla="*/ 154032 w 2032000"/>
              <a:gd name="connsiteY471" fmla="*/ 25610 h 43602"/>
              <a:gd name="connsiteX472" fmla="*/ 147946 w 2032000"/>
              <a:gd name="connsiteY472" fmla="*/ 22964 h 43602"/>
              <a:gd name="connsiteX473" fmla="*/ 141067 w 2032000"/>
              <a:gd name="connsiteY473" fmla="*/ 20318 h 43602"/>
              <a:gd name="connsiteX474" fmla="*/ 133394 w 2032000"/>
              <a:gd name="connsiteY474" fmla="*/ 17673 h 43602"/>
              <a:gd name="connsiteX475" fmla="*/ 124663 w 2032000"/>
              <a:gd name="connsiteY475" fmla="*/ 15821 h 43602"/>
              <a:gd name="connsiteX476" fmla="*/ 114609 w 2032000"/>
              <a:gd name="connsiteY476" fmla="*/ 14762 h 43602"/>
              <a:gd name="connsiteX477" fmla="*/ 103232 w 2032000"/>
              <a:gd name="connsiteY477" fmla="*/ 14233 h 43602"/>
              <a:gd name="connsiteX478" fmla="*/ 91855 w 2032000"/>
              <a:gd name="connsiteY478" fmla="*/ 14762 h 43602"/>
              <a:gd name="connsiteX479" fmla="*/ 81800 w 2032000"/>
              <a:gd name="connsiteY479" fmla="*/ 15821 h 43602"/>
              <a:gd name="connsiteX480" fmla="*/ 73069 w 2032000"/>
              <a:gd name="connsiteY480" fmla="*/ 17673 h 43602"/>
              <a:gd name="connsiteX481" fmla="*/ 65396 w 2032000"/>
              <a:gd name="connsiteY481" fmla="*/ 20318 h 43602"/>
              <a:gd name="connsiteX482" fmla="*/ 58517 w 2032000"/>
              <a:gd name="connsiteY482" fmla="*/ 22964 h 43602"/>
              <a:gd name="connsiteX483" fmla="*/ 52432 w 2032000"/>
              <a:gd name="connsiteY483" fmla="*/ 25610 h 43602"/>
              <a:gd name="connsiteX484" fmla="*/ 46082 w 2032000"/>
              <a:gd name="connsiteY484" fmla="*/ 28785 h 43602"/>
              <a:gd name="connsiteX485" fmla="*/ 39732 w 2032000"/>
              <a:gd name="connsiteY485" fmla="*/ 31960 h 43602"/>
              <a:gd name="connsiteX486" fmla="*/ 33646 w 2032000"/>
              <a:gd name="connsiteY486" fmla="*/ 35135 h 43602"/>
              <a:gd name="connsiteX487" fmla="*/ 26767 w 2032000"/>
              <a:gd name="connsiteY487" fmla="*/ 37781 h 43602"/>
              <a:gd name="connsiteX488" fmla="*/ 19094 w 2032000"/>
              <a:gd name="connsiteY488" fmla="*/ 40162 h 43602"/>
              <a:gd name="connsiteX489" fmla="*/ 10363 w 2032000"/>
              <a:gd name="connsiteY489" fmla="*/ 42014 h 43602"/>
              <a:gd name="connsiteX490" fmla="*/ 309 w 2032000"/>
              <a:gd name="connsiteY490" fmla="*/ 43337 h 43602"/>
              <a:gd name="connsiteX491" fmla="*/ 0 w 2032000"/>
              <a:gd name="connsiteY491" fmla="*/ 43344 h 43602"/>
              <a:gd name="connsiteX492" fmla="*/ 0 w 2032000"/>
              <a:gd name="connsiteY492" fmla="*/ 29111 h 43602"/>
              <a:gd name="connsiteX493" fmla="*/ 309 w 2032000"/>
              <a:gd name="connsiteY493" fmla="*/ 29104 h 43602"/>
              <a:gd name="connsiteX494" fmla="*/ 10363 w 2032000"/>
              <a:gd name="connsiteY494" fmla="*/ 27781 h 43602"/>
              <a:gd name="connsiteX495" fmla="*/ 19094 w 2032000"/>
              <a:gd name="connsiteY495" fmla="*/ 25929 h 43602"/>
              <a:gd name="connsiteX496" fmla="*/ 26767 w 2032000"/>
              <a:gd name="connsiteY496" fmla="*/ 23548 h 43602"/>
              <a:gd name="connsiteX497" fmla="*/ 33646 w 2032000"/>
              <a:gd name="connsiteY497" fmla="*/ 20902 h 43602"/>
              <a:gd name="connsiteX498" fmla="*/ 39732 w 2032000"/>
              <a:gd name="connsiteY498" fmla="*/ 17727 h 43602"/>
              <a:gd name="connsiteX499" fmla="*/ 46082 w 2032000"/>
              <a:gd name="connsiteY499" fmla="*/ 14552 h 43602"/>
              <a:gd name="connsiteX500" fmla="*/ 52432 w 2032000"/>
              <a:gd name="connsiteY500" fmla="*/ 11377 h 43602"/>
              <a:gd name="connsiteX501" fmla="*/ 58517 w 2032000"/>
              <a:gd name="connsiteY501" fmla="*/ 8731 h 43602"/>
              <a:gd name="connsiteX502" fmla="*/ 65396 w 2032000"/>
              <a:gd name="connsiteY502" fmla="*/ 6085 h 43602"/>
              <a:gd name="connsiteX503" fmla="*/ 73069 w 2032000"/>
              <a:gd name="connsiteY503" fmla="*/ 3440 h 43602"/>
              <a:gd name="connsiteX504" fmla="*/ 81800 w 2032000"/>
              <a:gd name="connsiteY504" fmla="*/ 1588 h 43602"/>
              <a:gd name="connsiteX505" fmla="*/ 91855 w 2032000"/>
              <a:gd name="connsiteY505" fmla="*/ 529 h 436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</a:cxnLst>
            <a:rect l="l" t="t" r="r" b="b"/>
            <a:pathLst>
              <a:path w="2032000" h="43602">
                <a:moveTo>
                  <a:pt x="103232" y="0"/>
                </a:moveTo>
                <a:lnTo>
                  <a:pt x="114609" y="529"/>
                </a:lnTo>
                <a:lnTo>
                  <a:pt x="124663" y="1588"/>
                </a:lnTo>
                <a:lnTo>
                  <a:pt x="133394" y="3440"/>
                </a:lnTo>
                <a:lnTo>
                  <a:pt x="141067" y="6085"/>
                </a:lnTo>
                <a:lnTo>
                  <a:pt x="147946" y="8731"/>
                </a:lnTo>
                <a:lnTo>
                  <a:pt x="154032" y="11377"/>
                </a:lnTo>
                <a:lnTo>
                  <a:pt x="160382" y="14552"/>
                </a:lnTo>
                <a:lnTo>
                  <a:pt x="166732" y="17727"/>
                </a:lnTo>
                <a:lnTo>
                  <a:pt x="172817" y="20902"/>
                </a:lnTo>
                <a:lnTo>
                  <a:pt x="179696" y="23548"/>
                </a:lnTo>
                <a:lnTo>
                  <a:pt x="187369" y="25929"/>
                </a:lnTo>
                <a:lnTo>
                  <a:pt x="196100" y="27781"/>
                </a:lnTo>
                <a:lnTo>
                  <a:pt x="206155" y="29104"/>
                </a:lnTo>
                <a:lnTo>
                  <a:pt x="217532" y="29369"/>
                </a:lnTo>
                <a:lnTo>
                  <a:pt x="228909" y="29104"/>
                </a:lnTo>
                <a:lnTo>
                  <a:pt x="238963" y="27781"/>
                </a:lnTo>
                <a:lnTo>
                  <a:pt x="247694" y="25929"/>
                </a:lnTo>
                <a:lnTo>
                  <a:pt x="255367" y="23548"/>
                </a:lnTo>
                <a:lnTo>
                  <a:pt x="262246" y="20902"/>
                </a:lnTo>
                <a:lnTo>
                  <a:pt x="268332" y="17727"/>
                </a:lnTo>
                <a:lnTo>
                  <a:pt x="274682" y="14552"/>
                </a:lnTo>
                <a:lnTo>
                  <a:pt x="281032" y="11377"/>
                </a:lnTo>
                <a:lnTo>
                  <a:pt x="287117" y="8731"/>
                </a:lnTo>
                <a:lnTo>
                  <a:pt x="293996" y="6085"/>
                </a:lnTo>
                <a:lnTo>
                  <a:pt x="301669" y="3440"/>
                </a:lnTo>
                <a:lnTo>
                  <a:pt x="310400" y="1588"/>
                </a:lnTo>
                <a:lnTo>
                  <a:pt x="320455" y="529"/>
                </a:lnTo>
                <a:lnTo>
                  <a:pt x="331832" y="0"/>
                </a:lnTo>
                <a:lnTo>
                  <a:pt x="343209" y="529"/>
                </a:lnTo>
                <a:lnTo>
                  <a:pt x="353263" y="1588"/>
                </a:lnTo>
                <a:lnTo>
                  <a:pt x="361994" y="3440"/>
                </a:lnTo>
                <a:lnTo>
                  <a:pt x="369667" y="6085"/>
                </a:lnTo>
                <a:lnTo>
                  <a:pt x="376546" y="8731"/>
                </a:lnTo>
                <a:lnTo>
                  <a:pt x="382632" y="11377"/>
                </a:lnTo>
                <a:lnTo>
                  <a:pt x="388982" y="14552"/>
                </a:lnTo>
                <a:lnTo>
                  <a:pt x="395332" y="17727"/>
                </a:lnTo>
                <a:lnTo>
                  <a:pt x="401417" y="20902"/>
                </a:lnTo>
                <a:lnTo>
                  <a:pt x="408296" y="23548"/>
                </a:lnTo>
                <a:lnTo>
                  <a:pt x="415969" y="25929"/>
                </a:lnTo>
                <a:lnTo>
                  <a:pt x="424700" y="27781"/>
                </a:lnTo>
                <a:lnTo>
                  <a:pt x="434755" y="29104"/>
                </a:lnTo>
                <a:lnTo>
                  <a:pt x="446132" y="29369"/>
                </a:lnTo>
                <a:lnTo>
                  <a:pt x="457509" y="29104"/>
                </a:lnTo>
                <a:lnTo>
                  <a:pt x="467563" y="27781"/>
                </a:lnTo>
                <a:lnTo>
                  <a:pt x="476294" y="25929"/>
                </a:lnTo>
                <a:lnTo>
                  <a:pt x="483967" y="23548"/>
                </a:lnTo>
                <a:lnTo>
                  <a:pt x="490846" y="20902"/>
                </a:lnTo>
                <a:lnTo>
                  <a:pt x="496932" y="17727"/>
                </a:lnTo>
                <a:lnTo>
                  <a:pt x="503282" y="14552"/>
                </a:lnTo>
                <a:lnTo>
                  <a:pt x="509632" y="11377"/>
                </a:lnTo>
                <a:lnTo>
                  <a:pt x="515717" y="8731"/>
                </a:lnTo>
                <a:lnTo>
                  <a:pt x="522596" y="6085"/>
                </a:lnTo>
                <a:lnTo>
                  <a:pt x="530269" y="3440"/>
                </a:lnTo>
                <a:lnTo>
                  <a:pt x="539000" y="1588"/>
                </a:lnTo>
                <a:lnTo>
                  <a:pt x="549055" y="529"/>
                </a:lnTo>
                <a:lnTo>
                  <a:pt x="560167" y="0"/>
                </a:lnTo>
                <a:lnTo>
                  <a:pt x="571809" y="529"/>
                </a:lnTo>
                <a:lnTo>
                  <a:pt x="581863" y="1588"/>
                </a:lnTo>
                <a:lnTo>
                  <a:pt x="590594" y="3440"/>
                </a:lnTo>
                <a:lnTo>
                  <a:pt x="598267" y="6085"/>
                </a:lnTo>
                <a:lnTo>
                  <a:pt x="605146" y="8731"/>
                </a:lnTo>
                <a:lnTo>
                  <a:pt x="611232" y="11377"/>
                </a:lnTo>
                <a:lnTo>
                  <a:pt x="617582" y="14552"/>
                </a:lnTo>
                <a:lnTo>
                  <a:pt x="623932" y="17727"/>
                </a:lnTo>
                <a:lnTo>
                  <a:pt x="630017" y="20902"/>
                </a:lnTo>
                <a:lnTo>
                  <a:pt x="636896" y="23548"/>
                </a:lnTo>
                <a:lnTo>
                  <a:pt x="644569" y="25929"/>
                </a:lnTo>
                <a:lnTo>
                  <a:pt x="653300" y="27781"/>
                </a:lnTo>
                <a:lnTo>
                  <a:pt x="663355" y="29104"/>
                </a:lnTo>
                <a:lnTo>
                  <a:pt x="674732" y="29369"/>
                </a:lnTo>
                <a:lnTo>
                  <a:pt x="686109" y="29104"/>
                </a:lnTo>
                <a:lnTo>
                  <a:pt x="696163" y="27781"/>
                </a:lnTo>
                <a:lnTo>
                  <a:pt x="704894" y="25929"/>
                </a:lnTo>
                <a:lnTo>
                  <a:pt x="712567" y="23548"/>
                </a:lnTo>
                <a:lnTo>
                  <a:pt x="719446" y="20902"/>
                </a:lnTo>
                <a:lnTo>
                  <a:pt x="725532" y="17727"/>
                </a:lnTo>
                <a:lnTo>
                  <a:pt x="738232" y="11377"/>
                </a:lnTo>
                <a:lnTo>
                  <a:pt x="744317" y="8731"/>
                </a:lnTo>
                <a:lnTo>
                  <a:pt x="751196" y="6085"/>
                </a:lnTo>
                <a:lnTo>
                  <a:pt x="758869" y="3440"/>
                </a:lnTo>
                <a:lnTo>
                  <a:pt x="767600" y="1588"/>
                </a:lnTo>
                <a:lnTo>
                  <a:pt x="777655" y="529"/>
                </a:lnTo>
                <a:lnTo>
                  <a:pt x="789032" y="0"/>
                </a:lnTo>
                <a:lnTo>
                  <a:pt x="800409" y="529"/>
                </a:lnTo>
                <a:lnTo>
                  <a:pt x="810463" y="1588"/>
                </a:lnTo>
                <a:lnTo>
                  <a:pt x="819194" y="3440"/>
                </a:lnTo>
                <a:lnTo>
                  <a:pt x="826867" y="6085"/>
                </a:lnTo>
                <a:lnTo>
                  <a:pt x="833746" y="8731"/>
                </a:lnTo>
                <a:lnTo>
                  <a:pt x="839832" y="11377"/>
                </a:lnTo>
                <a:lnTo>
                  <a:pt x="846182" y="14552"/>
                </a:lnTo>
                <a:lnTo>
                  <a:pt x="852532" y="17727"/>
                </a:lnTo>
                <a:lnTo>
                  <a:pt x="858617" y="20902"/>
                </a:lnTo>
                <a:lnTo>
                  <a:pt x="865496" y="23548"/>
                </a:lnTo>
                <a:lnTo>
                  <a:pt x="873169" y="25929"/>
                </a:lnTo>
                <a:lnTo>
                  <a:pt x="881900" y="27781"/>
                </a:lnTo>
                <a:lnTo>
                  <a:pt x="891955" y="29104"/>
                </a:lnTo>
                <a:lnTo>
                  <a:pt x="901700" y="29331"/>
                </a:lnTo>
                <a:lnTo>
                  <a:pt x="911445" y="29104"/>
                </a:lnTo>
                <a:lnTo>
                  <a:pt x="921499" y="27781"/>
                </a:lnTo>
                <a:lnTo>
                  <a:pt x="930231" y="25929"/>
                </a:lnTo>
                <a:lnTo>
                  <a:pt x="937904" y="23548"/>
                </a:lnTo>
                <a:lnTo>
                  <a:pt x="944783" y="20902"/>
                </a:lnTo>
                <a:lnTo>
                  <a:pt x="950868" y="17727"/>
                </a:lnTo>
                <a:lnTo>
                  <a:pt x="957218" y="14552"/>
                </a:lnTo>
                <a:lnTo>
                  <a:pt x="963568" y="11377"/>
                </a:lnTo>
                <a:lnTo>
                  <a:pt x="969654" y="8731"/>
                </a:lnTo>
                <a:lnTo>
                  <a:pt x="976533" y="6085"/>
                </a:lnTo>
                <a:lnTo>
                  <a:pt x="984206" y="3440"/>
                </a:lnTo>
                <a:lnTo>
                  <a:pt x="992937" y="1588"/>
                </a:lnTo>
                <a:lnTo>
                  <a:pt x="1002991" y="529"/>
                </a:lnTo>
                <a:lnTo>
                  <a:pt x="1014368" y="0"/>
                </a:lnTo>
                <a:lnTo>
                  <a:pt x="1016000" y="76"/>
                </a:lnTo>
                <a:lnTo>
                  <a:pt x="1017632" y="0"/>
                </a:lnTo>
                <a:lnTo>
                  <a:pt x="1029009" y="529"/>
                </a:lnTo>
                <a:lnTo>
                  <a:pt x="1039063" y="1588"/>
                </a:lnTo>
                <a:lnTo>
                  <a:pt x="1047794" y="3440"/>
                </a:lnTo>
                <a:lnTo>
                  <a:pt x="1055467" y="6085"/>
                </a:lnTo>
                <a:lnTo>
                  <a:pt x="1062346" y="8731"/>
                </a:lnTo>
                <a:lnTo>
                  <a:pt x="1068432" y="11377"/>
                </a:lnTo>
                <a:lnTo>
                  <a:pt x="1074782" y="14552"/>
                </a:lnTo>
                <a:lnTo>
                  <a:pt x="1081132" y="17727"/>
                </a:lnTo>
                <a:lnTo>
                  <a:pt x="1087217" y="20902"/>
                </a:lnTo>
                <a:lnTo>
                  <a:pt x="1094096" y="23548"/>
                </a:lnTo>
                <a:lnTo>
                  <a:pt x="1101769" y="25929"/>
                </a:lnTo>
                <a:lnTo>
                  <a:pt x="1110501" y="27781"/>
                </a:lnTo>
                <a:lnTo>
                  <a:pt x="1120555" y="29104"/>
                </a:lnTo>
                <a:lnTo>
                  <a:pt x="1130300" y="29331"/>
                </a:lnTo>
                <a:lnTo>
                  <a:pt x="1140045" y="29104"/>
                </a:lnTo>
                <a:lnTo>
                  <a:pt x="1150100" y="27781"/>
                </a:lnTo>
                <a:lnTo>
                  <a:pt x="1158831" y="25929"/>
                </a:lnTo>
                <a:lnTo>
                  <a:pt x="1166504" y="23548"/>
                </a:lnTo>
                <a:lnTo>
                  <a:pt x="1173383" y="20902"/>
                </a:lnTo>
                <a:lnTo>
                  <a:pt x="1179468" y="17727"/>
                </a:lnTo>
                <a:lnTo>
                  <a:pt x="1185818" y="14552"/>
                </a:lnTo>
                <a:lnTo>
                  <a:pt x="1192168" y="11377"/>
                </a:lnTo>
                <a:lnTo>
                  <a:pt x="1198254" y="8731"/>
                </a:lnTo>
                <a:lnTo>
                  <a:pt x="1205133" y="6085"/>
                </a:lnTo>
                <a:lnTo>
                  <a:pt x="1212806" y="3440"/>
                </a:lnTo>
                <a:lnTo>
                  <a:pt x="1221537" y="1588"/>
                </a:lnTo>
                <a:lnTo>
                  <a:pt x="1231591" y="529"/>
                </a:lnTo>
                <a:lnTo>
                  <a:pt x="1242968" y="0"/>
                </a:lnTo>
                <a:lnTo>
                  <a:pt x="1254345" y="529"/>
                </a:lnTo>
                <a:lnTo>
                  <a:pt x="1264400" y="1588"/>
                </a:lnTo>
                <a:lnTo>
                  <a:pt x="1273131" y="3440"/>
                </a:lnTo>
                <a:lnTo>
                  <a:pt x="1280804" y="6085"/>
                </a:lnTo>
                <a:lnTo>
                  <a:pt x="1287683" y="8731"/>
                </a:lnTo>
                <a:lnTo>
                  <a:pt x="1293768" y="11377"/>
                </a:lnTo>
                <a:lnTo>
                  <a:pt x="1300118" y="14552"/>
                </a:lnTo>
                <a:lnTo>
                  <a:pt x="1306468" y="17727"/>
                </a:lnTo>
                <a:lnTo>
                  <a:pt x="1312554" y="20902"/>
                </a:lnTo>
                <a:lnTo>
                  <a:pt x="1319433" y="23548"/>
                </a:lnTo>
                <a:lnTo>
                  <a:pt x="1327106" y="25929"/>
                </a:lnTo>
                <a:lnTo>
                  <a:pt x="1335837" y="27781"/>
                </a:lnTo>
                <a:lnTo>
                  <a:pt x="1345891" y="29104"/>
                </a:lnTo>
                <a:lnTo>
                  <a:pt x="1357268" y="29369"/>
                </a:lnTo>
                <a:lnTo>
                  <a:pt x="1368645" y="29104"/>
                </a:lnTo>
                <a:lnTo>
                  <a:pt x="1378700" y="27781"/>
                </a:lnTo>
                <a:lnTo>
                  <a:pt x="1387431" y="25929"/>
                </a:lnTo>
                <a:lnTo>
                  <a:pt x="1395104" y="23548"/>
                </a:lnTo>
                <a:lnTo>
                  <a:pt x="1401983" y="20902"/>
                </a:lnTo>
                <a:lnTo>
                  <a:pt x="1408068" y="17727"/>
                </a:lnTo>
                <a:lnTo>
                  <a:pt x="1414418" y="14552"/>
                </a:lnTo>
                <a:lnTo>
                  <a:pt x="1420768" y="11377"/>
                </a:lnTo>
                <a:lnTo>
                  <a:pt x="1426854" y="8731"/>
                </a:lnTo>
                <a:lnTo>
                  <a:pt x="1433733" y="6085"/>
                </a:lnTo>
                <a:lnTo>
                  <a:pt x="1441406" y="3440"/>
                </a:lnTo>
                <a:lnTo>
                  <a:pt x="1450137" y="1588"/>
                </a:lnTo>
                <a:lnTo>
                  <a:pt x="1460191" y="529"/>
                </a:lnTo>
                <a:lnTo>
                  <a:pt x="1471304" y="0"/>
                </a:lnTo>
                <a:lnTo>
                  <a:pt x="1482945" y="529"/>
                </a:lnTo>
                <a:lnTo>
                  <a:pt x="1493000" y="1588"/>
                </a:lnTo>
                <a:lnTo>
                  <a:pt x="1501731" y="3440"/>
                </a:lnTo>
                <a:lnTo>
                  <a:pt x="1509404" y="6085"/>
                </a:lnTo>
                <a:lnTo>
                  <a:pt x="1516283" y="8731"/>
                </a:lnTo>
                <a:lnTo>
                  <a:pt x="1522368" y="11377"/>
                </a:lnTo>
                <a:lnTo>
                  <a:pt x="1528718" y="14552"/>
                </a:lnTo>
                <a:lnTo>
                  <a:pt x="1535068" y="17727"/>
                </a:lnTo>
                <a:lnTo>
                  <a:pt x="1541154" y="20902"/>
                </a:lnTo>
                <a:lnTo>
                  <a:pt x="1548033" y="23548"/>
                </a:lnTo>
                <a:lnTo>
                  <a:pt x="1555706" y="25929"/>
                </a:lnTo>
                <a:lnTo>
                  <a:pt x="1564437" y="27781"/>
                </a:lnTo>
                <a:lnTo>
                  <a:pt x="1574491" y="29104"/>
                </a:lnTo>
                <a:lnTo>
                  <a:pt x="1585868" y="29369"/>
                </a:lnTo>
                <a:lnTo>
                  <a:pt x="1597245" y="29104"/>
                </a:lnTo>
                <a:lnTo>
                  <a:pt x="1607300" y="27781"/>
                </a:lnTo>
                <a:lnTo>
                  <a:pt x="1616031" y="25929"/>
                </a:lnTo>
                <a:lnTo>
                  <a:pt x="1623704" y="23548"/>
                </a:lnTo>
                <a:lnTo>
                  <a:pt x="1630583" y="20902"/>
                </a:lnTo>
                <a:lnTo>
                  <a:pt x="1636668" y="17727"/>
                </a:lnTo>
                <a:lnTo>
                  <a:pt x="1649368" y="11377"/>
                </a:lnTo>
                <a:lnTo>
                  <a:pt x="1655454" y="8731"/>
                </a:lnTo>
                <a:lnTo>
                  <a:pt x="1662333" y="6085"/>
                </a:lnTo>
                <a:lnTo>
                  <a:pt x="1670006" y="3440"/>
                </a:lnTo>
                <a:lnTo>
                  <a:pt x="1678737" y="1588"/>
                </a:lnTo>
                <a:lnTo>
                  <a:pt x="1688791" y="529"/>
                </a:lnTo>
                <a:lnTo>
                  <a:pt x="1700168" y="0"/>
                </a:lnTo>
                <a:lnTo>
                  <a:pt x="1711545" y="529"/>
                </a:lnTo>
                <a:lnTo>
                  <a:pt x="1721600" y="1588"/>
                </a:lnTo>
                <a:lnTo>
                  <a:pt x="1730331" y="3440"/>
                </a:lnTo>
                <a:lnTo>
                  <a:pt x="1738004" y="6085"/>
                </a:lnTo>
                <a:lnTo>
                  <a:pt x="1744883" y="8731"/>
                </a:lnTo>
                <a:lnTo>
                  <a:pt x="1750968" y="11377"/>
                </a:lnTo>
                <a:lnTo>
                  <a:pt x="1757318" y="14552"/>
                </a:lnTo>
                <a:lnTo>
                  <a:pt x="1763668" y="17727"/>
                </a:lnTo>
                <a:lnTo>
                  <a:pt x="1769754" y="20902"/>
                </a:lnTo>
                <a:lnTo>
                  <a:pt x="1776633" y="23548"/>
                </a:lnTo>
                <a:lnTo>
                  <a:pt x="1784306" y="25929"/>
                </a:lnTo>
                <a:lnTo>
                  <a:pt x="1793037" y="27781"/>
                </a:lnTo>
                <a:lnTo>
                  <a:pt x="1803091" y="29104"/>
                </a:lnTo>
                <a:lnTo>
                  <a:pt x="1814468" y="29369"/>
                </a:lnTo>
                <a:lnTo>
                  <a:pt x="1825845" y="29104"/>
                </a:lnTo>
                <a:lnTo>
                  <a:pt x="1835900" y="27781"/>
                </a:lnTo>
                <a:lnTo>
                  <a:pt x="1844631" y="25929"/>
                </a:lnTo>
                <a:lnTo>
                  <a:pt x="1852304" y="23548"/>
                </a:lnTo>
                <a:lnTo>
                  <a:pt x="1859183" y="20902"/>
                </a:lnTo>
                <a:lnTo>
                  <a:pt x="1865268" y="17727"/>
                </a:lnTo>
                <a:lnTo>
                  <a:pt x="1871618" y="14552"/>
                </a:lnTo>
                <a:lnTo>
                  <a:pt x="1877968" y="11377"/>
                </a:lnTo>
                <a:lnTo>
                  <a:pt x="1884054" y="8731"/>
                </a:lnTo>
                <a:lnTo>
                  <a:pt x="1890933" y="6085"/>
                </a:lnTo>
                <a:lnTo>
                  <a:pt x="1898606" y="3440"/>
                </a:lnTo>
                <a:lnTo>
                  <a:pt x="1907337" y="1588"/>
                </a:lnTo>
                <a:lnTo>
                  <a:pt x="1917391" y="529"/>
                </a:lnTo>
                <a:lnTo>
                  <a:pt x="1928768" y="0"/>
                </a:lnTo>
                <a:lnTo>
                  <a:pt x="1940145" y="529"/>
                </a:lnTo>
                <a:lnTo>
                  <a:pt x="1950200" y="1588"/>
                </a:lnTo>
                <a:lnTo>
                  <a:pt x="1958931" y="3440"/>
                </a:lnTo>
                <a:lnTo>
                  <a:pt x="1966604" y="6085"/>
                </a:lnTo>
                <a:lnTo>
                  <a:pt x="1973483" y="8731"/>
                </a:lnTo>
                <a:lnTo>
                  <a:pt x="1979568" y="11377"/>
                </a:lnTo>
                <a:lnTo>
                  <a:pt x="1985918" y="14552"/>
                </a:lnTo>
                <a:lnTo>
                  <a:pt x="1992268" y="17727"/>
                </a:lnTo>
                <a:lnTo>
                  <a:pt x="1998354" y="20902"/>
                </a:lnTo>
                <a:lnTo>
                  <a:pt x="2005233" y="23548"/>
                </a:lnTo>
                <a:lnTo>
                  <a:pt x="2012906" y="25929"/>
                </a:lnTo>
                <a:lnTo>
                  <a:pt x="2021637" y="27781"/>
                </a:lnTo>
                <a:lnTo>
                  <a:pt x="2031691" y="29104"/>
                </a:lnTo>
                <a:lnTo>
                  <a:pt x="2032000" y="29111"/>
                </a:lnTo>
                <a:lnTo>
                  <a:pt x="2032000" y="43344"/>
                </a:lnTo>
                <a:lnTo>
                  <a:pt x="2031691" y="43337"/>
                </a:lnTo>
                <a:lnTo>
                  <a:pt x="2021637" y="42014"/>
                </a:lnTo>
                <a:lnTo>
                  <a:pt x="2012906" y="40162"/>
                </a:lnTo>
                <a:lnTo>
                  <a:pt x="2005233" y="37781"/>
                </a:lnTo>
                <a:lnTo>
                  <a:pt x="1998354" y="35135"/>
                </a:lnTo>
                <a:lnTo>
                  <a:pt x="1992268" y="31960"/>
                </a:lnTo>
                <a:lnTo>
                  <a:pt x="1985918" y="28785"/>
                </a:lnTo>
                <a:lnTo>
                  <a:pt x="1979568" y="25610"/>
                </a:lnTo>
                <a:lnTo>
                  <a:pt x="1973483" y="22964"/>
                </a:lnTo>
                <a:lnTo>
                  <a:pt x="1966604" y="20318"/>
                </a:lnTo>
                <a:lnTo>
                  <a:pt x="1958931" y="17673"/>
                </a:lnTo>
                <a:lnTo>
                  <a:pt x="1950200" y="15821"/>
                </a:lnTo>
                <a:lnTo>
                  <a:pt x="1940145" y="14762"/>
                </a:lnTo>
                <a:lnTo>
                  <a:pt x="1928768" y="14233"/>
                </a:lnTo>
                <a:lnTo>
                  <a:pt x="1917391" y="14762"/>
                </a:lnTo>
                <a:lnTo>
                  <a:pt x="1907337" y="15821"/>
                </a:lnTo>
                <a:lnTo>
                  <a:pt x="1898606" y="17673"/>
                </a:lnTo>
                <a:lnTo>
                  <a:pt x="1890933" y="20318"/>
                </a:lnTo>
                <a:lnTo>
                  <a:pt x="1884054" y="22964"/>
                </a:lnTo>
                <a:lnTo>
                  <a:pt x="1877968" y="25610"/>
                </a:lnTo>
                <a:lnTo>
                  <a:pt x="1871618" y="28785"/>
                </a:lnTo>
                <a:lnTo>
                  <a:pt x="1865268" y="31960"/>
                </a:lnTo>
                <a:lnTo>
                  <a:pt x="1859183" y="35135"/>
                </a:lnTo>
                <a:lnTo>
                  <a:pt x="1852304" y="37781"/>
                </a:lnTo>
                <a:lnTo>
                  <a:pt x="1844631" y="40162"/>
                </a:lnTo>
                <a:lnTo>
                  <a:pt x="1835900" y="42014"/>
                </a:lnTo>
                <a:lnTo>
                  <a:pt x="1825845" y="43337"/>
                </a:lnTo>
                <a:lnTo>
                  <a:pt x="1814468" y="43602"/>
                </a:lnTo>
                <a:lnTo>
                  <a:pt x="1803091" y="43337"/>
                </a:lnTo>
                <a:lnTo>
                  <a:pt x="1793037" y="42014"/>
                </a:lnTo>
                <a:lnTo>
                  <a:pt x="1784306" y="40162"/>
                </a:lnTo>
                <a:lnTo>
                  <a:pt x="1776633" y="37781"/>
                </a:lnTo>
                <a:lnTo>
                  <a:pt x="1769754" y="35135"/>
                </a:lnTo>
                <a:lnTo>
                  <a:pt x="1763668" y="31960"/>
                </a:lnTo>
                <a:lnTo>
                  <a:pt x="1757318" y="28785"/>
                </a:lnTo>
                <a:lnTo>
                  <a:pt x="1750968" y="25610"/>
                </a:lnTo>
                <a:lnTo>
                  <a:pt x="1744883" y="22964"/>
                </a:lnTo>
                <a:lnTo>
                  <a:pt x="1738004" y="20318"/>
                </a:lnTo>
                <a:lnTo>
                  <a:pt x="1730331" y="17673"/>
                </a:lnTo>
                <a:lnTo>
                  <a:pt x="1721600" y="15821"/>
                </a:lnTo>
                <a:lnTo>
                  <a:pt x="1711545" y="14762"/>
                </a:lnTo>
                <a:lnTo>
                  <a:pt x="1700168" y="14233"/>
                </a:lnTo>
                <a:lnTo>
                  <a:pt x="1688791" y="14762"/>
                </a:lnTo>
                <a:lnTo>
                  <a:pt x="1678737" y="15821"/>
                </a:lnTo>
                <a:lnTo>
                  <a:pt x="1670006" y="17673"/>
                </a:lnTo>
                <a:lnTo>
                  <a:pt x="1662333" y="20318"/>
                </a:lnTo>
                <a:lnTo>
                  <a:pt x="1655454" y="22964"/>
                </a:lnTo>
                <a:lnTo>
                  <a:pt x="1649368" y="25610"/>
                </a:lnTo>
                <a:lnTo>
                  <a:pt x="1636668" y="31960"/>
                </a:lnTo>
                <a:lnTo>
                  <a:pt x="1630583" y="35135"/>
                </a:lnTo>
                <a:lnTo>
                  <a:pt x="1623704" y="37781"/>
                </a:lnTo>
                <a:lnTo>
                  <a:pt x="1616031" y="40162"/>
                </a:lnTo>
                <a:lnTo>
                  <a:pt x="1607300" y="42014"/>
                </a:lnTo>
                <a:lnTo>
                  <a:pt x="1597245" y="43337"/>
                </a:lnTo>
                <a:lnTo>
                  <a:pt x="1585868" y="43602"/>
                </a:lnTo>
                <a:lnTo>
                  <a:pt x="1574491" y="43337"/>
                </a:lnTo>
                <a:lnTo>
                  <a:pt x="1564437" y="42014"/>
                </a:lnTo>
                <a:lnTo>
                  <a:pt x="1555706" y="40162"/>
                </a:lnTo>
                <a:lnTo>
                  <a:pt x="1548033" y="37781"/>
                </a:lnTo>
                <a:lnTo>
                  <a:pt x="1541154" y="35135"/>
                </a:lnTo>
                <a:lnTo>
                  <a:pt x="1535068" y="31960"/>
                </a:lnTo>
                <a:lnTo>
                  <a:pt x="1528718" y="28785"/>
                </a:lnTo>
                <a:lnTo>
                  <a:pt x="1522368" y="25610"/>
                </a:lnTo>
                <a:lnTo>
                  <a:pt x="1516283" y="22964"/>
                </a:lnTo>
                <a:lnTo>
                  <a:pt x="1509404" y="20318"/>
                </a:lnTo>
                <a:lnTo>
                  <a:pt x="1501731" y="17673"/>
                </a:lnTo>
                <a:lnTo>
                  <a:pt x="1493000" y="15821"/>
                </a:lnTo>
                <a:lnTo>
                  <a:pt x="1482945" y="14762"/>
                </a:lnTo>
                <a:lnTo>
                  <a:pt x="1471304" y="14233"/>
                </a:lnTo>
                <a:lnTo>
                  <a:pt x="1460191" y="14762"/>
                </a:lnTo>
                <a:lnTo>
                  <a:pt x="1450137" y="15821"/>
                </a:lnTo>
                <a:lnTo>
                  <a:pt x="1441406" y="17673"/>
                </a:lnTo>
                <a:lnTo>
                  <a:pt x="1433733" y="20318"/>
                </a:lnTo>
                <a:lnTo>
                  <a:pt x="1426854" y="22964"/>
                </a:lnTo>
                <a:lnTo>
                  <a:pt x="1420768" y="25610"/>
                </a:lnTo>
                <a:lnTo>
                  <a:pt x="1414418" y="28785"/>
                </a:lnTo>
                <a:lnTo>
                  <a:pt x="1408068" y="31960"/>
                </a:lnTo>
                <a:lnTo>
                  <a:pt x="1401983" y="35135"/>
                </a:lnTo>
                <a:lnTo>
                  <a:pt x="1395104" y="37781"/>
                </a:lnTo>
                <a:lnTo>
                  <a:pt x="1387431" y="40162"/>
                </a:lnTo>
                <a:lnTo>
                  <a:pt x="1378700" y="42014"/>
                </a:lnTo>
                <a:lnTo>
                  <a:pt x="1368645" y="43337"/>
                </a:lnTo>
                <a:lnTo>
                  <a:pt x="1357268" y="43602"/>
                </a:lnTo>
                <a:lnTo>
                  <a:pt x="1345891" y="43337"/>
                </a:lnTo>
                <a:lnTo>
                  <a:pt x="1335837" y="42014"/>
                </a:lnTo>
                <a:lnTo>
                  <a:pt x="1327106" y="40162"/>
                </a:lnTo>
                <a:lnTo>
                  <a:pt x="1319433" y="37781"/>
                </a:lnTo>
                <a:lnTo>
                  <a:pt x="1312554" y="35135"/>
                </a:lnTo>
                <a:lnTo>
                  <a:pt x="1306468" y="31960"/>
                </a:lnTo>
                <a:lnTo>
                  <a:pt x="1300118" y="28785"/>
                </a:lnTo>
                <a:lnTo>
                  <a:pt x="1293768" y="25610"/>
                </a:lnTo>
                <a:lnTo>
                  <a:pt x="1287683" y="22964"/>
                </a:lnTo>
                <a:lnTo>
                  <a:pt x="1280804" y="20318"/>
                </a:lnTo>
                <a:lnTo>
                  <a:pt x="1273131" y="17673"/>
                </a:lnTo>
                <a:lnTo>
                  <a:pt x="1264400" y="15821"/>
                </a:lnTo>
                <a:lnTo>
                  <a:pt x="1254345" y="14762"/>
                </a:lnTo>
                <a:lnTo>
                  <a:pt x="1242968" y="14233"/>
                </a:lnTo>
                <a:lnTo>
                  <a:pt x="1231591" y="14762"/>
                </a:lnTo>
                <a:lnTo>
                  <a:pt x="1221537" y="15821"/>
                </a:lnTo>
                <a:lnTo>
                  <a:pt x="1212806" y="17673"/>
                </a:lnTo>
                <a:lnTo>
                  <a:pt x="1205133" y="20318"/>
                </a:lnTo>
                <a:lnTo>
                  <a:pt x="1198254" y="22964"/>
                </a:lnTo>
                <a:lnTo>
                  <a:pt x="1192168" y="25610"/>
                </a:lnTo>
                <a:lnTo>
                  <a:pt x="1185818" y="28785"/>
                </a:lnTo>
                <a:lnTo>
                  <a:pt x="1179468" y="31960"/>
                </a:lnTo>
                <a:lnTo>
                  <a:pt x="1173383" y="35135"/>
                </a:lnTo>
                <a:lnTo>
                  <a:pt x="1166504" y="37781"/>
                </a:lnTo>
                <a:lnTo>
                  <a:pt x="1158831" y="40162"/>
                </a:lnTo>
                <a:lnTo>
                  <a:pt x="1150100" y="42014"/>
                </a:lnTo>
                <a:lnTo>
                  <a:pt x="1140045" y="43337"/>
                </a:lnTo>
                <a:lnTo>
                  <a:pt x="1130300" y="43564"/>
                </a:lnTo>
                <a:lnTo>
                  <a:pt x="1120555" y="43337"/>
                </a:lnTo>
                <a:lnTo>
                  <a:pt x="1110501" y="42014"/>
                </a:lnTo>
                <a:lnTo>
                  <a:pt x="1101769" y="40162"/>
                </a:lnTo>
                <a:lnTo>
                  <a:pt x="1094096" y="37781"/>
                </a:lnTo>
                <a:lnTo>
                  <a:pt x="1087217" y="35135"/>
                </a:lnTo>
                <a:lnTo>
                  <a:pt x="1081132" y="31960"/>
                </a:lnTo>
                <a:lnTo>
                  <a:pt x="1074782" y="28785"/>
                </a:lnTo>
                <a:lnTo>
                  <a:pt x="1068432" y="25610"/>
                </a:lnTo>
                <a:lnTo>
                  <a:pt x="1062346" y="22964"/>
                </a:lnTo>
                <a:lnTo>
                  <a:pt x="1055467" y="20318"/>
                </a:lnTo>
                <a:lnTo>
                  <a:pt x="1047794" y="17673"/>
                </a:lnTo>
                <a:lnTo>
                  <a:pt x="1039063" y="15821"/>
                </a:lnTo>
                <a:lnTo>
                  <a:pt x="1029009" y="14762"/>
                </a:lnTo>
                <a:lnTo>
                  <a:pt x="1017632" y="14233"/>
                </a:lnTo>
                <a:lnTo>
                  <a:pt x="1016000" y="14309"/>
                </a:lnTo>
                <a:lnTo>
                  <a:pt x="1014368" y="14233"/>
                </a:lnTo>
                <a:lnTo>
                  <a:pt x="1002991" y="14762"/>
                </a:lnTo>
                <a:lnTo>
                  <a:pt x="992937" y="15821"/>
                </a:lnTo>
                <a:lnTo>
                  <a:pt x="984206" y="17673"/>
                </a:lnTo>
                <a:lnTo>
                  <a:pt x="976533" y="20318"/>
                </a:lnTo>
                <a:lnTo>
                  <a:pt x="969654" y="22964"/>
                </a:lnTo>
                <a:lnTo>
                  <a:pt x="963568" y="25610"/>
                </a:lnTo>
                <a:lnTo>
                  <a:pt x="957218" y="28785"/>
                </a:lnTo>
                <a:lnTo>
                  <a:pt x="950868" y="31960"/>
                </a:lnTo>
                <a:lnTo>
                  <a:pt x="944783" y="35135"/>
                </a:lnTo>
                <a:lnTo>
                  <a:pt x="937904" y="37781"/>
                </a:lnTo>
                <a:lnTo>
                  <a:pt x="930231" y="40162"/>
                </a:lnTo>
                <a:lnTo>
                  <a:pt x="921499" y="42014"/>
                </a:lnTo>
                <a:lnTo>
                  <a:pt x="911445" y="43337"/>
                </a:lnTo>
                <a:lnTo>
                  <a:pt x="901700" y="43564"/>
                </a:lnTo>
                <a:lnTo>
                  <a:pt x="891955" y="43337"/>
                </a:lnTo>
                <a:lnTo>
                  <a:pt x="881900" y="42014"/>
                </a:lnTo>
                <a:lnTo>
                  <a:pt x="873169" y="40162"/>
                </a:lnTo>
                <a:lnTo>
                  <a:pt x="865496" y="37781"/>
                </a:lnTo>
                <a:lnTo>
                  <a:pt x="858617" y="35135"/>
                </a:lnTo>
                <a:lnTo>
                  <a:pt x="852532" y="31960"/>
                </a:lnTo>
                <a:lnTo>
                  <a:pt x="846182" y="28785"/>
                </a:lnTo>
                <a:lnTo>
                  <a:pt x="839832" y="25610"/>
                </a:lnTo>
                <a:lnTo>
                  <a:pt x="833746" y="22964"/>
                </a:lnTo>
                <a:lnTo>
                  <a:pt x="826867" y="20318"/>
                </a:lnTo>
                <a:lnTo>
                  <a:pt x="819194" y="17673"/>
                </a:lnTo>
                <a:lnTo>
                  <a:pt x="810463" y="15821"/>
                </a:lnTo>
                <a:lnTo>
                  <a:pt x="800409" y="14762"/>
                </a:lnTo>
                <a:lnTo>
                  <a:pt x="789032" y="14233"/>
                </a:lnTo>
                <a:lnTo>
                  <a:pt x="777655" y="14762"/>
                </a:lnTo>
                <a:lnTo>
                  <a:pt x="767600" y="15821"/>
                </a:lnTo>
                <a:lnTo>
                  <a:pt x="758869" y="17673"/>
                </a:lnTo>
                <a:lnTo>
                  <a:pt x="751196" y="20318"/>
                </a:lnTo>
                <a:lnTo>
                  <a:pt x="744317" y="22964"/>
                </a:lnTo>
                <a:lnTo>
                  <a:pt x="738232" y="25610"/>
                </a:lnTo>
                <a:lnTo>
                  <a:pt x="725532" y="31960"/>
                </a:lnTo>
                <a:lnTo>
                  <a:pt x="719446" y="35135"/>
                </a:lnTo>
                <a:lnTo>
                  <a:pt x="712567" y="37781"/>
                </a:lnTo>
                <a:lnTo>
                  <a:pt x="704894" y="40162"/>
                </a:lnTo>
                <a:lnTo>
                  <a:pt x="696163" y="42014"/>
                </a:lnTo>
                <a:lnTo>
                  <a:pt x="686109" y="43337"/>
                </a:lnTo>
                <a:lnTo>
                  <a:pt x="674732" y="43602"/>
                </a:lnTo>
                <a:lnTo>
                  <a:pt x="663355" y="43337"/>
                </a:lnTo>
                <a:lnTo>
                  <a:pt x="653300" y="42014"/>
                </a:lnTo>
                <a:lnTo>
                  <a:pt x="644569" y="40162"/>
                </a:lnTo>
                <a:lnTo>
                  <a:pt x="636896" y="37781"/>
                </a:lnTo>
                <a:lnTo>
                  <a:pt x="630017" y="35135"/>
                </a:lnTo>
                <a:lnTo>
                  <a:pt x="623932" y="31960"/>
                </a:lnTo>
                <a:lnTo>
                  <a:pt x="617582" y="28785"/>
                </a:lnTo>
                <a:lnTo>
                  <a:pt x="611232" y="25610"/>
                </a:lnTo>
                <a:lnTo>
                  <a:pt x="605146" y="22964"/>
                </a:lnTo>
                <a:lnTo>
                  <a:pt x="598267" y="20318"/>
                </a:lnTo>
                <a:lnTo>
                  <a:pt x="590594" y="17673"/>
                </a:lnTo>
                <a:lnTo>
                  <a:pt x="581863" y="15821"/>
                </a:lnTo>
                <a:lnTo>
                  <a:pt x="571809" y="14762"/>
                </a:lnTo>
                <a:lnTo>
                  <a:pt x="560167" y="14233"/>
                </a:lnTo>
                <a:lnTo>
                  <a:pt x="549055" y="14762"/>
                </a:lnTo>
                <a:lnTo>
                  <a:pt x="539000" y="15821"/>
                </a:lnTo>
                <a:lnTo>
                  <a:pt x="530269" y="17673"/>
                </a:lnTo>
                <a:lnTo>
                  <a:pt x="522596" y="20318"/>
                </a:lnTo>
                <a:lnTo>
                  <a:pt x="515717" y="22964"/>
                </a:lnTo>
                <a:lnTo>
                  <a:pt x="509632" y="25610"/>
                </a:lnTo>
                <a:lnTo>
                  <a:pt x="503282" y="28785"/>
                </a:lnTo>
                <a:lnTo>
                  <a:pt x="496932" y="31960"/>
                </a:lnTo>
                <a:lnTo>
                  <a:pt x="490846" y="35135"/>
                </a:lnTo>
                <a:lnTo>
                  <a:pt x="483967" y="37781"/>
                </a:lnTo>
                <a:lnTo>
                  <a:pt x="476294" y="40162"/>
                </a:lnTo>
                <a:lnTo>
                  <a:pt x="467563" y="42014"/>
                </a:lnTo>
                <a:lnTo>
                  <a:pt x="457509" y="43337"/>
                </a:lnTo>
                <a:lnTo>
                  <a:pt x="446132" y="43602"/>
                </a:lnTo>
                <a:lnTo>
                  <a:pt x="434755" y="43337"/>
                </a:lnTo>
                <a:lnTo>
                  <a:pt x="424700" y="42014"/>
                </a:lnTo>
                <a:lnTo>
                  <a:pt x="415969" y="40162"/>
                </a:lnTo>
                <a:lnTo>
                  <a:pt x="408296" y="37781"/>
                </a:lnTo>
                <a:lnTo>
                  <a:pt x="401417" y="35135"/>
                </a:lnTo>
                <a:lnTo>
                  <a:pt x="395332" y="31960"/>
                </a:lnTo>
                <a:lnTo>
                  <a:pt x="388982" y="28785"/>
                </a:lnTo>
                <a:lnTo>
                  <a:pt x="382632" y="25610"/>
                </a:lnTo>
                <a:lnTo>
                  <a:pt x="376546" y="22964"/>
                </a:lnTo>
                <a:lnTo>
                  <a:pt x="369667" y="20318"/>
                </a:lnTo>
                <a:lnTo>
                  <a:pt x="361994" y="17673"/>
                </a:lnTo>
                <a:lnTo>
                  <a:pt x="353263" y="15821"/>
                </a:lnTo>
                <a:lnTo>
                  <a:pt x="343209" y="14762"/>
                </a:lnTo>
                <a:lnTo>
                  <a:pt x="331832" y="14233"/>
                </a:lnTo>
                <a:lnTo>
                  <a:pt x="320455" y="14762"/>
                </a:lnTo>
                <a:lnTo>
                  <a:pt x="310400" y="15821"/>
                </a:lnTo>
                <a:lnTo>
                  <a:pt x="301669" y="17673"/>
                </a:lnTo>
                <a:lnTo>
                  <a:pt x="293996" y="20318"/>
                </a:lnTo>
                <a:lnTo>
                  <a:pt x="287117" y="22964"/>
                </a:lnTo>
                <a:lnTo>
                  <a:pt x="281032" y="25610"/>
                </a:lnTo>
                <a:lnTo>
                  <a:pt x="274682" y="28785"/>
                </a:lnTo>
                <a:lnTo>
                  <a:pt x="268332" y="31960"/>
                </a:lnTo>
                <a:lnTo>
                  <a:pt x="262246" y="35135"/>
                </a:lnTo>
                <a:lnTo>
                  <a:pt x="255367" y="37781"/>
                </a:lnTo>
                <a:lnTo>
                  <a:pt x="247694" y="40162"/>
                </a:lnTo>
                <a:lnTo>
                  <a:pt x="238963" y="42014"/>
                </a:lnTo>
                <a:lnTo>
                  <a:pt x="228909" y="43337"/>
                </a:lnTo>
                <a:lnTo>
                  <a:pt x="217532" y="43602"/>
                </a:lnTo>
                <a:lnTo>
                  <a:pt x="206155" y="43337"/>
                </a:lnTo>
                <a:lnTo>
                  <a:pt x="196100" y="42014"/>
                </a:lnTo>
                <a:lnTo>
                  <a:pt x="187369" y="40162"/>
                </a:lnTo>
                <a:lnTo>
                  <a:pt x="179696" y="37781"/>
                </a:lnTo>
                <a:lnTo>
                  <a:pt x="172817" y="35135"/>
                </a:lnTo>
                <a:lnTo>
                  <a:pt x="166732" y="31960"/>
                </a:lnTo>
                <a:lnTo>
                  <a:pt x="160382" y="28785"/>
                </a:lnTo>
                <a:lnTo>
                  <a:pt x="154032" y="25610"/>
                </a:lnTo>
                <a:lnTo>
                  <a:pt x="147946" y="22964"/>
                </a:lnTo>
                <a:lnTo>
                  <a:pt x="141067" y="20318"/>
                </a:lnTo>
                <a:lnTo>
                  <a:pt x="133394" y="17673"/>
                </a:lnTo>
                <a:lnTo>
                  <a:pt x="124663" y="15821"/>
                </a:lnTo>
                <a:lnTo>
                  <a:pt x="114609" y="14762"/>
                </a:lnTo>
                <a:lnTo>
                  <a:pt x="103232" y="14233"/>
                </a:lnTo>
                <a:lnTo>
                  <a:pt x="91855" y="14762"/>
                </a:lnTo>
                <a:lnTo>
                  <a:pt x="81800" y="15821"/>
                </a:lnTo>
                <a:lnTo>
                  <a:pt x="73069" y="17673"/>
                </a:lnTo>
                <a:lnTo>
                  <a:pt x="65396" y="20318"/>
                </a:lnTo>
                <a:lnTo>
                  <a:pt x="58517" y="22964"/>
                </a:lnTo>
                <a:lnTo>
                  <a:pt x="52432" y="25610"/>
                </a:lnTo>
                <a:lnTo>
                  <a:pt x="46082" y="28785"/>
                </a:lnTo>
                <a:lnTo>
                  <a:pt x="39732" y="31960"/>
                </a:lnTo>
                <a:lnTo>
                  <a:pt x="33646" y="35135"/>
                </a:lnTo>
                <a:lnTo>
                  <a:pt x="26767" y="37781"/>
                </a:lnTo>
                <a:lnTo>
                  <a:pt x="19094" y="40162"/>
                </a:lnTo>
                <a:lnTo>
                  <a:pt x="10363" y="42014"/>
                </a:lnTo>
                <a:lnTo>
                  <a:pt x="309" y="43337"/>
                </a:lnTo>
                <a:lnTo>
                  <a:pt x="0" y="43344"/>
                </a:lnTo>
                <a:lnTo>
                  <a:pt x="0" y="29111"/>
                </a:lnTo>
                <a:lnTo>
                  <a:pt x="309" y="29104"/>
                </a:lnTo>
                <a:lnTo>
                  <a:pt x="10363" y="27781"/>
                </a:lnTo>
                <a:lnTo>
                  <a:pt x="19094" y="25929"/>
                </a:lnTo>
                <a:lnTo>
                  <a:pt x="26767" y="23548"/>
                </a:lnTo>
                <a:lnTo>
                  <a:pt x="33646" y="20902"/>
                </a:lnTo>
                <a:lnTo>
                  <a:pt x="39732" y="17727"/>
                </a:lnTo>
                <a:lnTo>
                  <a:pt x="46082" y="14552"/>
                </a:lnTo>
                <a:lnTo>
                  <a:pt x="52432" y="11377"/>
                </a:lnTo>
                <a:lnTo>
                  <a:pt x="58517" y="8731"/>
                </a:lnTo>
                <a:lnTo>
                  <a:pt x="65396" y="6085"/>
                </a:lnTo>
                <a:lnTo>
                  <a:pt x="73069" y="3440"/>
                </a:lnTo>
                <a:lnTo>
                  <a:pt x="81800" y="1588"/>
                </a:lnTo>
                <a:lnTo>
                  <a:pt x="91855" y="529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804664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8AE121-B6C2-47F3-A86C-C33937EF4F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ASR!  What contribution to BA is the first one you think of when you think of Dr. </a:t>
            </a:r>
            <a:r>
              <a:rPr lang="en-US" dirty="0" err="1"/>
              <a:t>Heward</a:t>
            </a:r>
            <a:r>
              <a:rPr lang="en-US" dirty="0"/>
              <a:t>?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A0D66D98-7B66-40D5-AF3A-081AD7957B4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65741" y="6082033"/>
            <a:ext cx="6867525" cy="419100"/>
          </a:xfrm>
          <a:prstGeom prst="rect">
            <a:avLst/>
          </a:prstGeom>
        </p:spPr>
      </p:pic>
      <p:sp>
        <p:nvSpPr>
          <p:cNvPr id="5" name="Rectangle 4">
            <a:hlinkClick r:id="rId3"/>
            <a:extLst>
              <a:ext uri="{FF2B5EF4-FFF2-40B4-BE49-F238E27FC236}">
                <a16:creationId xmlns:a16="http://schemas.microsoft.com/office/drawing/2014/main" id="{196C9726-26CF-4341-88AA-6E3221C42C01}"/>
              </a:ext>
            </a:extLst>
          </p:cNvPr>
          <p:cNvSpPr/>
          <p:nvPr/>
        </p:nvSpPr>
        <p:spPr>
          <a:xfrm>
            <a:off x="8699863" y="5133703"/>
            <a:ext cx="1074374" cy="11578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796A6FC-9146-426B-8FD2-C66406E8AE8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95353" y="2403565"/>
            <a:ext cx="3419747" cy="34197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303875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1B0A7D14-7B67-4022-A8BE-1CCD4A0F1B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470A866-1A85-4BE7-94CE-2474017E07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1678" y="382385"/>
            <a:ext cx="10178322" cy="1492132"/>
          </a:xfrm>
        </p:spPr>
        <p:txBody>
          <a:bodyPr anchor="ctr">
            <a:normAutofit/>
          </a:bodyPr>
          <a:lstStyle/>
          <a:p>
            <a:r>
              <a:rPr lang="en-US" dirty="0"/>
              <a:t>But should that be?</a:t>
            </a:r>
          </a:p>
        </p:txBody>
      </p:sp>
      <p:sp>
        <p:nvSpPr>
          <p:cNvPr id="12" name="Freeform 6">
            <a:extLst>
              <a:ext uri="{FF2B5EF4-FFF2-40B4-BE49-F238E27FC236}">
                <a16:creationId xmlns:a16="http://schemas.microsoft.com/office/drawing/2014/main" id="{AB09A9E8-BF27-4613-A775-071F082083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0" y="0"/>
            <a:ext cx="885825" cy="6858000"/>
          </a:xfrm>
          <a:custGeom>
            <a:avLst/>
            <a:gdLst/>
            <a:ahLst/>
            <a:cxnLst/>
            <a:rect l="0" t="0" r="r" b="b"/>
            <a:pathLst>
              <a:path w="558" h="4320">
                <a:moveTo>
                  <a:pt x="0" y="0"/>
                </a:moveTo>
                <a:lnTo>
                  <a:pt x="447" y="0"/>
                </a:lnTo>
                <a:lnTo>
                  <a:pt x="448" y="43"/>
                </a:lnTo>
                <a:lnTo>
                  <a:pt x="453" y="81"/>
                </a:lnTo>
                <a:lnTo>
                  <a:pt x="460" y="114"/>
                </a:lnTo>
                <a:lnTo>
                  <a:pt x="469" y="143"/>
                </a:lnTo>
                <a:lnTo>
                  <a:pt x="479" y="169"/>
                </a:lnTo>
                <a:lnTo>
                  <a:pt x="491" y="192"/>
                </a:lnTo>
                <a:lnTo>
                  <a:pt x="503" y="216"/>
                </a:lnTo>
                <a:lnTo>
                  <a:pt x="515" y="240"/>
                </a:lnTo>
                <a:lnTo>
                  <a:pt x="525" y="263"/>
                </a:lnTo>
                <a:lnTo>
                  <a:pt x="535" y="289"/>
                </a:lnTo>
                <a:lnTo>
                  <a:pt x="545" y="318"/>
                </a:lnTo>
                <a:lnTo>
                  <a:pt x="552" y="351"/>
                </a:lnTo>
                <a:lnTo>
                  <a:pt x="556" y="389"/>
                </a:lnTo>
                <a:lnTo>
                  <a:pt x="558" y="432"/>
                </a:lnTo>
                <a:lnTo>
                  <a:pt x="556" y="475"/>
                </a:lnTo>
                <a:lnTo>
                  <a:pt x="552" y="513"/>
                </a:lnTo>
                <a:lnTo>
                  <a:pt x="545" y="546"/>
                </a:lnTo>
                <a:lnTo>
                  <a:pt x="535" y="575"/>
                </a:lnTo>
                <a:lnTo>
                  <a:pt x="525" y="601"/>
                </a:lnTo>
                <a:lnTo>
                  <a:pt x="515" y="624"/>
                </a:lnTo>
                <a:lnTo>
                  <a:pt x="503" y="648"/>
                </a:lnTo>
                <a:lnTo>
                  <a:pt x="491" y="672"/>
                </a:lnTo>
                <a:lnTo>
                  <a:pt x="479" y="695"/>
                </a:lnTo>
                <a:lnTo>
                  <a:pt x="469" y="721"/>
                </a:lnTo>
                <a:lnTo>
                  <a:pt x="460" y="750"/>
                </a:lnTo>
                <a:lnTo>
                  <a:pt x="453" y="783"/>
                </a:lnTo>
                <a:lnTo>
                  <a:pt x="448" y="821"/>
                </a:lnTo>
                <a:lnTo>
                  <a:pt x="447" y="864"/>
                </a:lnTo>
                <a:lnTo>
                  <a:pt x="448" y="907"/>
                </a:lnTo>
                <a:lnTo>
                  <a:pt x="453" y="945"/>
                </a:lnTo>
                <a:lnTo>
                  <a:pt x="460" y="978"/>
                </a:lnTo>
                <a:lnTo>
                  <a:pt x="469" y="1007"/>
                </a:lnTo>
                <a:lnTo>
                  <a:pt x="479" y="1033"/>
                </a:lnTo>
                <a:lnTo>
                  <a:pt x="491" y="1056"/>
                </a:lnTo>
                <a:lnTo>
                  <a:pt x="503" y="1080"/>
                </a:lnTo>
                <a:lnTo>
                  <a:pt x="515" y="1104"/>
                </a:lnTo>
                <a:lnTo>
                  <a:pt x="525" y="1127"/>
                </a:lnTo>
                <a:lnTo>
                  <a:pt x="535" y="1153"/>
                </a:lnTo>
                <a:lnTo>
                  <a:pt x="545" y="1182"/>
                </a:lnTo>
                <a:lnTo>
                  <a:pt x="552" y="1215"/>
                </a:lnTo>
                <a:lnTo>
                  <a:pt x="556" y="1253"/>
                </a:lnTo>
                <a:lnTo>
                  <a:pt x="558" y="1296"/>
                </a:lnTo>
                <a:lnTo>
                  <a:pt x="556" y="1339"/>
                </a:lnTo>
                <a:lnTo>
                  <a:pt x="552" y="1377"/>
                </a:lnTo>
                <a:lnTo>
                  <a:pt x="545" y="1410"/>
                </a:lnTo>
                <a:lnTo>
                  <a:pt x="535" y="1439"/>
                </a:lnTo>
                <a:lnTo>
                  <a:pt x="525" y="1465"/>
                </a:lnTo>
                <a:lnTo>
                  <a:pt x="515" y="1488"/>
                </a:lnTo>
                <a:lnTo>
                  <a:pt x="503" y="1512"/>
                </a:lnTo>
                <a:lnTo>
                  <a:pt x="491" y="1536"/>
                </a:lnTo>
                <a:lnTo>
                  <a:pt x="479" y="1559"/>
                </a:lnTo>
                <a:lnTo>
                  <a:pt x="469" y="1585"/>
                </a:lnTo>
                <a:lnTo>
                  <a:pt x="460" y="1614"/>
                </a:lnTo>
                <a:lnTo>
                  <a:pt x="453" y="1647"/>
                </a:lnTo>
                <a:lnTo>
                  <a:pt x="448" y="1685"/>
                </a:lnTo>
                <a:lnTo>
                  <a:pt x="447" y="1728"/>
                </a:lnTo>
                <a:lnTo>
                  <a:pt x="448" y="1771"/>
                </a:lnTo>
                <a:lnTo>
                  <a:pt x="453" y="1809"/>
                </a:lnTo>
                <a:lnTo>
                  <a:pt x="460" y="1842"/>
                </a:lnTo>
                <a:lnTo>
                  <a:pt x="469" y="1871"/>
                </a:lnTo>
                <a:lnTo>
                  <a:pt x="479" y="1897"/>
                </a:lnTo>
                <a:lnTo>
                  <a:pt x="491" y="1920"/>
                </a:lnTo>
                <a:lnTo>
                  <a:pt x="503" y="1944"/>
                </a:lnTo>
                <a:lnTo>
                  <a:pt x="515" y="1968"/>
                </a:lnTo>
                <a:lnTo>
                  <a:pt x="525" y="1991"/>
                </a:lnTo>
                <a:lnTo>
                  <a:pt x="535" y="2017"/>
                </a:lnTo>
                <a:lnTo>
                  <a:pt x="545" y="2046"/>
                </a:lnTo>
                <a:lnTo>
                  <a:pt x="552" y="2079"/>
                </a:lnTo>
                <a:lnTo>
                  <a:pt x="556" y="2117"/>
                </a:lnTo>
                <a:lnTo>
                  <a:pt x="558" y="2159"/>
                </a:lnTo>
                <a:lnTo>
                  <a:pt x="556" y="2203"/>
                </a:lnTo>
                <a:lnTo>
                  <a:pt x="552" y="2241"/>
                </a:lnTo>
                <a:lnTo>
                  <a:pt x="545" y="2274"/>
                </a:lnTo>
                <a:lnTo>
                  <a:pt x="535" y="2303"/>
                </a:lnTo>
                <a:lnTo>
                  <a:pt x="525" y="2329"/>
                </a:lnTo>
                <a:lnTo>
                  <a:pt x="515" y="2352"/>
                </a:lnTo>
                <a:lnTo>
                  <a:pt x="503" y="2376"/>
                </a:lnTo>
                <a:lnTo>
                  <a:pt x="491" y="2400"/>
                </a:lnTo>
                <a:lnTo>
                  <a:pt x="479" y="2423"/>
                </a:lnTo>
                <a:lnTo>
                  <a:pt x="469" y="2449"/>
                </a:lnTo>
                <a:lnTo>
                  <a:pt x="460" y="2478"/>
                </a:lnTo>
                <a:lnTo>
                  <a:pt x="453" y="2511"/>
                </a:lnTo>
                <a:lnTo>
                  <a:pt x="448" y="2549"/>
                </a:lnTo>
                <a:lnTo>
                  <a:pt x="447" y="2592"/>
                </a:lnTo>
                <a:lnTo>
                  <a:pt x="448" y="2635"/>
                </a:lnTo>
                <a:lnTo>
                  <a:pt x="453" y="2673"/>
                </a:lnTo>
                <a:lnTo>
                  <a:pt x="460" y="2706"/>
                </a:lnTo>
                <a:lnTo>
                  <a:pt x="469" y="2735"/>
                </a:lnTo>
                <a:lnTo>
                  <a:pt x="479" y="2761"/>
                </a:lnTo>
                <a:lnTo>
                  <a:pt x="491" y="2784"/>
                </a:lnTo>
                <a:lnTo>
                  <a:pt x="515" y="2832"/>
                </a:lnTo>
                <a:lnTo>
                  <a:pt x="525" y="2855"/>
                </a:lnTo>
                <a:lnTo>
                  <a:pt x="535" y="2881"/>
                </a:lnTo>
                <a:lnTo>
                  <a:pt x="545" y="2910"/>
                </a:lnTo>
                <a:lnTo>
                  <a:pt x="552" y="2943"/>
                </a:lnTo>
                <a:lnTo>
                  <a:pt x="556" y="2981"/>
                </a:lnTo>
                <a:lnTo>
                  <a:pt x="558" y="3024"/>
                </a:lnTo>
                <a:lnTo>
                  <a:pt x="556" y="3067"/>
                </a:lnTo>
                <a:lnTo>
                  <a:pt x="552" y="3105"/>
                </a:lnTo>
                <a:lnTo>
                  <a:pt x="545" y="3138"/>
                </a:lnTo>
                <a:lnTo>
                  <a:pt x="535" y="3167"/>
                </a:lnTo>
                <a:lnTo>
                  <a:pt x="525" y="3193"/>
                </a:lnTo>
                <a:lnTo>
                  <a:pt x="515" y="3216"/>
                </a:lnTo>
                <a:lnTo>
                  <a:pt x="503" y="3240"/>
                </a:lnTo>
                <a:lnTo>
                  <a:pt x="491" y="3264"/>
                </a:lnTo>
                <a:lnTo>
                  <a:pt x="479" y="3287"/>
                </a:lnTo>
                <a:lnTo>
                  <a:pt x="469" y="3313"/>
                </a:lnTo>
                <a:lnTo>
                  <a:pt x="460" y="3342"/>
                </a:lnTo>
                <a:lnTo>
                  <a:pt x="453" y="3375"/>
                </a:lnTo>
                <a:lnTo>
                  <a:pt x="448" y="3413"/>
                </a:lnTo>
                <a:lnTo>
                  <a:pt x="447" y="3456"/>
                </a:lnTo>
                <a:lnTo>
                  <a:pt x="448" y="3499"/>
                </a:lnTo>
                <a:lnTo>
                  <a:pt x="453" y="3537"/>
                </a:lnTo>
                <a:lnTo>
                  <a:pt x="460" y="3570"/>
                </a:lnTo>
                <a:lnTo>
                  <a:pt x="469" y="3599"/>
                </a:lnTo>
                <a:lnTo>
                  <a:pt x="479" y="3625"/>
                </a:lnTo>
                <a:lnTo>
                  <a:pt x="491" y="3648"/>
                </a:lnTo>
                <a:lnTo>
                  <a:pt x="503" y="3672"/>
                </a:lnTo>
                <a:lnTo>
                  <a:pt x="515" y="3696"/>
                </a:lnTo>
                <a:lnTo>
                  <a:pt x="525" y="3719"/>
                </a:lnTo>
                <a:lnTo>
                  <a:pt x="535" y="3745"/>
                </a:lnTo>
                <a:lnTo>
                  <a:pt x="545" y="3774"/>
                </a:lnTo>
                <a:lnTo>
                  <a:pt x="552" y="3807"/>
                </a:lnTo>
                <a:lnTo>
                  <a:pt x="556" y="3845"/>
                </a:lnTo>
                <a:lnTo>
                  <a:pt x="558" y="3888"/>
                </a:lnTo>
                <a:lnTo>
                  <a:pt x="556" y="3931"/>
                </a:lnTo>
                <a:lnTo>
                  <a:pt x="552" y="3969"/>
                </a:lnTo>
                <a:lnTo>
                  <a:pt x="545" y="4002"/>
                </a:lnTo>
                <a:lnTo>
                  <a:pt x="535" y="4031"/>
                </a:lnTo>
                <a:lnTo>
                  <a:pt x="525" y="4057"/>
                </a:lnTo>
                <a:lnTo>
                  <a:pt x="515" y="4080"/>
                </a:lnTo>
                <a:lnTo>
                  <a:pt x="503" y="4104"/>
                </a:lnTo>
                <a:lnTo>
                  <a:pt x="491" y="4128"/>
                </a:lnTo>
                <a:lnTo>
                  <a:pt x="479" y="4151"/>
                </a:lnTo>
                <a:lnTo>
                  <a:pt x="469" y="4177"/>
                </a:lnTo>
                <a:lnTo>
                  <a:pt x="460" y="4206"/>
                </a:lnTo>
                <a:lnTo>
                  <a:pt x="453" y="4239"/>
                </a:lnTo>
                <a:lnTo>
                  <a:pt x="448" y="4277"/>
                </a:lnTo>
                <a:lnTo>
                  <a:pt x="447" y="4320"/>
                </a:lnTo>
                <a:lnTo>
                  <a:pt x="0" y="432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C3AFE299-6F79-44AF-9A77-2DC2DC1F84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908536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1B4B09AB-1711-467D-9999-E5172B681D7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6654362"/>
              </p:ext>
            </p:extLst>
          </p:nvPr>
        </p:nvGraphicFramePr>
        <p:xfrm>
          <a:off x="1250950" y="2286000"/>
          <a:ext cx="10179050" cy="35941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92815444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7130EC-5C4D-491E-BBCD-6ABDC63C8A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ASR! Which of these did I mention in my presentation? 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8CF9E4F0-EA86-411F-9D25-BB5CA28D2D4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002971" y="5924006"/>
            <a:ext cx="6781800" cy="457200"/>
          </a:xfrm>
          <a:prstGeom prst="rect">
            <a:avLst/>
          </a:prstGeom>
        </p:spPr>
      </p:pic>
      <p:sp>
        <p:nvSpPr>
          <p:cNvPr id="5" name="Rectangle 4">
            <a:hlinkClick r:id="rId4"/>
            <a:extLst>
              <a:ext uri="{FF2B5EF4-FFF2-40B4-BE49-F238E27FC236}">
                <a16:creationId xmlns:a16="http://schemas.microsoft.com/office/drawing/2014/main" id="{6BAFFF73-6590-4DEF-AC7C-E86999A57975}"/>
              </a:ext>
            </a:extLst>
          </p:cNvPr>
          <p:cNvSpPr/>
          <p:nvPr/>
        </p:nvSpPr>
        <p:spPr>
          <a:xfrm>
            <a:off x="9144000" y="5303520"/>
            <a:ext cx="1045029" cy="84908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194" name="Picture 2" descr="https://chart.googleapis.com/chart?chs=500x500&amp;cht=qr&amp;chld=L|0&amp;chl=https://www.menti.com/00096f02%3Futm_source%3Dmentimeter%26utm_medium%3Dqr%26utm_campaign%3Dmentimeter-qr">
            <a:extLst>
              <a:ext uri="{FF2B5EF4-FFF2-40B4-BE49-F238E27FC236}">
                <a16:creationId xmlns:a16="http://schemas.microsoft.com/office/drawing/2014/main" id="{F00E8FFD-E88F-4F36-89C6-F28F5E589E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6606" y="1874517"/>
            <a:ext cx="3879124" cy="38791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236545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A5B30A-2BF9-4960-BA83-03AA7EFA8B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ignites your passion for behavior analysis?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84730979-5CA8-45E6-9D26-6F2B1778233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628038" y="6289877"/>
            <a:ext cx="6562725" cy="371475"/>
          </a:xfrm>
          <a:prstGeom prst="rect">
            <a:avLst/>
          </a:prstGeom>
        </p:spPr>
      </p:pic>
      <p:sp>
        <p:nvSpPr>
          <p:cNvPr id="5" name="Rectangle 4">
            <a:hlinkClick r:id="rId4"/>
            <a:extLst>
              <a:ext uri="{FF2B5EF4-FFF2-40B4-BE49-F238E27FC236}">
                <a16:creationId xmlns:a16="http://schemas.microsoft.com/office/drawing/2014/main" id="{80752D37-3C73-4913-95F5-B2036026B502}"/>
              </a:ext>
            </a:extLst>
          </p:cNvPr>
          <p:cNvSpPr/>
          <p:nvPr/>
        </p:nvSpPr>
        <p:spPr>
          <a:xfrm>
            <a:off x="10411097" y="5669280"/>
            <a:ext cx="901337" cy="80633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6E686E1-91DC-4EF2-ABEA-24CB5FAA0D4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56438" y="2142635"/>
            <a:ext cx="3879124" cy="3879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83758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2D6CE9D5-28BB-4329-B5E2-B06131F27F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8D9F7D40-5D59-4F59-A331-D8F7710AC9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5" name="Freeform 11">
            <a:extLst>
              <a:ext uri="{FF2B5EF4-FFF2-40B4-BE49-F238E27FC236}">
                <a16:creationId xmlns:a16="http://schemas.microsoft.com/office/drawing/2014/main" id="{E2B1BC2F-AEBF-4990-A7F9-197AAF28BC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7548664" y="0"/>
            <a:ext cx="4643336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5714033-25BA-4E5E-96D4-F4EB3579E2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39328" y="457200"/>
            <a:ext cx="3090672" cy="1197864"/>
          </a:xfrm>
        </p:spPr>
        <p:txBody>
          <a:bodyPr anchor="b">
            <a:normAutofit/>
          </a:bodyPr>
          <a:lstStyle/>
          <a:p>
            <a:r>
              <a:rPr lang="en-US" sz="1900">
                <a:solidFill>
                  <a:schemeClr val="accent1"/>
                </a:solidFill>
              </a:rPr>
              <a:t>Conference 2019</a:t>
            </a:r>
          </a:p>
        </p:txBody>
      </p:sp>
      <p:pic>
        <p:nvPicPr>
          <p:cNvPr id="3074" name="Picture 2" descr="Image result for marriott columbus university area">
            <a:extLst>
              <a:ext uri="{FF2B5EF4-FFF2-40B4-BE49-F238E27FC236}">
                <a16:creationId xmlns:a16="http://schemas.microsoft.com/office/drawing/2014/main" id="{F2E05B2A-97D8-4CE1-8D41-D09FC6C81B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6927" y="1285884"/>
            <a:ext cx="5978273" cy="3975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3CC963-6D96-4D95-B859-B02B6A9E3A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39328" y="1655065"/>
            <a:ext cx="3090672" cy="4224528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RECORD ATTENDANCE!  283 attendees this year!</a:t>
            </a:r>
          </a:p>
          <a:p>
            <a:r>
              <a:rPr lang="en-US" dirty="0">
                <a:solidFill>
                  <a:schemeClr val="bg1"/>
                </a:solidFill>
              </a:rPr>
              <a:t>Beautiful New Venue</a:t>
            </a:r>
          </a:p>
          <a:p>
            <a:endParaRPr lang="en-US" dirty="0">
              <a:solidFill>
                <a:schemeClr val="bg1"/>
              </a:solidFill>
            </a:endParaRPr>
          </a:p>
          <a:p>
            <a:r>
              <a:rPr lang="en-US" dirty="0">
                <a:solidFill>
                  <a:srgbClr val="FF0000"/>
                </a:solidFill>
              </a:rPr>
              <a:t>SAVE THE DATE</a:t>
            </a:r>
          </a:p>
          <a:p>
            <a:r>
              <a:rPr lang="en-US" dirty="0">
                <a:solidFill>
                  <a:schemeClr val="bg1"/>
                </a:solidFill>
              </a:rPr>
              <a:t>Marriott Columbus University Area</a:t>
            </a:r>
          </a:p>
          <a:p>
            <a:r>
              <a:rPr lang="en-US" dirty="0">
                <a:solidFill>
                  <a:schemeClr val="bg1"/>
                </a:solidFill>
              </a:rPr>
              <a:t>Friday and Saturday</a:t>
            </a:r>
          </a:p>
          <a:p>
            <a:r>
              <a:rPr lang="en-US" dirty="0">
                <a:solidFill>
                  <a:schemeClr val="bg1"/>
                </a:solidFill>
              </a:rPr>
              <a:t>February 7</a:t>
            </a:r>
            <a:r>
              <a:rPr lang="en-US" baseline="30000" dirty="0">
                <a:solidFill>
                  <a:schemeClr val="bg1"/>
                </a:solidFill>
              </a:rPr>
              <a:t>th</a:t>
            </a:r>
            <a:r>
              <a:rPr lang="en-US" dirty="0">
                <a:solidFill>
                  <a:schemeClr val="bg1"/>
                </a:solidFill>
              </a:rPr>
              <a:t> &amp; 8th</a:t>
            </a:r>
          </a:p>
          <a:p>
            <a:pPr marL="0" indent="0">
              <a:buNone/>
            </a:pPr>
            <a:endParaRPr lang="en-US" sz="1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29572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Image result for Growing fast">
            <a:extLst>
              <a:ext uri="{FF2B5EF4-FFF2-40B4-BE49-F238E27FC236}">
                <a16:creationId xmlns:a16="http://schemas.microsoft.com/office/drawing/2014/main" id="{48C98BF9-B617-493E-8E62-A6B3AE4642A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168" r="34148"/>
          <a:stretch/>
        </p:blipFill>
        <p:spPr bwMode="auto">
          <a:xfrm>
            <a:off x="7338646" y="10"/>
            <a:ext cx="4853354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1" name="Freeform 10">
            <a:extLst>
              <a:ext uri="{FF2B5EF4-FFF2-40B4-BE49-F238E27FC236}">
                <a16:creationId xmlns:a16="http://schemas.microsoft.com/office/drawing/2014/main" id="{E1CE536E-134A-4A35-900B-30F927D5B5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0" y="0"/>
            <a:ext cx="7569200" cy="6858000"/>
          </a:xfrm>
          <a:custGeom>
            <a:avLst/>
            <a:gdLst>
              <a:gd name="connsiteX0" fmla="*/ 0 w 7569200"/>
              <a:gd name="connsiteY0" fmla="*/ 0 h 6858000"/>
              <a:gd name="connsiteX1" fmla="*/ 7389812 w 7569200"/>
              <a:gd name="connsiteY1" fmla="*/ 0 h 6858000"/>
              <a:gd name="connsiteX2" fmla="*/ 7394575 w 7569200"/>
              <a:gd name="connsiteY2" fmla="*/ 66675 h 6858000"/>
              <a:gd name="connsiteX3" fmla="*/ 7402512 w 7569200"/>
              <a:gd name="connsiteY3" fmla="*/ 122237 h 6858000"/>
              <a:gd name="connsiteX4" fmla="*/ 7412037 w 7569200"/>
              <a:gd name="connsiteY4" fmla="*/ 174625 h 6858000"/>
              <a:gd name="connsiteX5" fmla="*/ 7427912 w 7569200"/>
              <a:gd name="connsiteY5" fmla="*/ 217487 h 6858000"/>
              <a:gd name="connsiteX6" fmla="*/ 7443787 w 7569200"/>
              <a:gd name="connsiteY6" fmla="*/ 260350 h 6858000"/>
              <a:gd name="connsiteX7" fmla="*/ 7462837 w 7569200"/>
              <a:gd name="connsiteY7" fmla="*/ 296862 h 6858000"/>
              <a:gd name="connsiteX8" fmla="*/ 7481887 w 7569200"/>
              <a:gd name="connsiteY8" fmla="*/ 334962 h 6858000"/>
              <a:gd name="connsiteX9" fmla="*/ 7499350 w 7569200"/>
              <a:gd name="connsiteY9" fmla="*/ 369887 h 6858000"/>
              <a:gd name="connsiteX10" fmla="*/ 7516812 w 7569200"/>
              <a:gd name="connsiteY10" fmla="*/ 409575 h 6858000"/>
              <a:gd name="connsiteX11" fmla="*/ 7532687 w 7569200"/>
              <a:gd name="connsiteY11" fmla="*/ 450850 h 6858000"/>
              <a:gd name="connsiteX12" fmla="*/ 7546975 w 7569200"/>
              <a:gd name="connsiteY12" fmla="*/ 496887 h 6858000"/>
              <a:gd name="connsiteX13" fmla="*/ 7558087 w 7569200"/>
              <a:gd name="connsiteY13" fmla="*/ 546100 h 6858000"/>
              <a:gd name="connsiteX14" fmla="*/ 7566025 w 7569200"/>
              <a:gd name="connsiteY14" fmla="*/ 606425 h 6858000"/>
              <a:gd name="connsiteX15" fmla="*/ 7569200 w 7569200"/>
              <a:gd name="connsiteY15" fmla="*/ 673100 h 6858000"/>
              <a:gd name="connsiteX16" fmla="*/ 7566025 w 7569200"/>
              <a:gd name="connsiteY16" fmla="*/ 744537 h 6858000"/>
              <a:gd name="connsiteX17" fmla="*/ 7558087 w 7569200"/>
              <a:gd name="connsiteY17" fmla="*/ 801687 h 6858000"/>
              <a:gd name="connsiteX18" fmla="*/ 7546975 w 7569200"/>
              <a:gd name="connsiteY18" fmla="*/ 854075 h 6858000"/>
              <a:gd name="connsiteX19" fmla="*/ 7532687 w 7569200"/>
              <a:gd name="connsiteY19" fmla="*/ 901700 h 6858000"/>
              <a:gd name="connsiteX20" fmla="*/ 7516812 w 7569200"/>
              <a:gd name="connsiteY20" fmla="*/ 942975 h 6858000"/>
              <a:gd name="connsiteX21" fmla="*/ 7497762 w 7569200"/>
              <a:gd name="connsiteY21" fmla="*/ 981075 h 6858000"/>
              <a:gd name="connsiteX22" fmla="*/ 7478712 w 7569200"/>
              <a:gd name="connsiteY22" fmla="*/ 1017587 h 6858000"/>
              <a:gd name="connsiteX23" fmla="*/ 7459662 w 7569200"/>
              <a:gd name="connsiteY23" fmla="*/ 1055687 h 6858000"/>
              <a:gd name="connsiteX24" fmla="*/ 7442200 w 7569200"/>
              <a:gd name="connsiteY24" fmla="*/ 1095375 h 6858000"/>
              <a:gd name="connsiteX25" fmla="*/ 7424737 w 7569200"/>
              <a:gd name="connsiteY25" fmla="*/ 1136650 h 6858000"/>
              <a:gd name="connsiteX26" fmla="*/ 7410450 w 7569200"/>
              <a:gd name="connsiteY26" fmla="*/ 1182687 h 6858000"/>
              <a:gd name="connsiteX27" fmla="*/ 7400925 w 7569200"/>
              <a:gd name="connsiteY27" fmla="*/ 1235075 h 6858000"/>
              <a:gd name="connsiteX28" fmla="*/ 7391400 w 7569200"/>
              <a:gd name="connsiteY28" fmla="*/ 1295400 h 6858000"/>
              <a:gd name="connsiteX29" fmla="*/ 7389812 w 7569200"/>
              <a:gd name="connsiteY29" fmla="*/ 1363662 h 6858000"/>
              <a:gd name="connsiteX30" fmla="*/ 7391400 w 7569200"/>
              <a:gd name="connsiteY30" fmla="*/ 1431925 h 6858000"/>
              <a:gd name="connsiteX31" fmla="*/ 7400925 w 7569200"/>
              <a:gd name="connsiteY31" fmla="*/ 1492250 h 6858000"/>
              <a:gd name="connsiteX32" fmla="*/ 7410450 w 7569200"/>
              <a:gd name="connsiteY32" fmla="*/ 1544637 h 6858000"/>
              <a:gd name="connsiteX33" fmla="*/ 7424737 w 7569200"/>
              <a:gd name="connsiteY33" fmla="*/ 1589087 h 6858000"/>
              <a:gd name="connsiteX34" fmla="*/ 7442200 w 7569200"/>
              <a:gd name="connsiteY34" fmla="*/ 1631950 h 6858000"/>
              <a:gd name="connsiteX35" fmla="*/ 7459662 w 7569200"/>
              <a:gd name="connsiteY35" fmla="*/ 1671637 h 6858000"/>
              <a:gd name="connsiteX36" fmla="*/ 7478712 w 7569200"/>
              <a:gd name="connsiteY36" fmla="*/ 1708150 h 6858000"/>
              <a:gd name="connsiteX37" fmla="*/ 7497762 w 7569200"/>
              <a:gd name="connsiteY37" fmla="*/ 1743075 h 6858000"/>
              <a:gd name="connsiteX38" fmla="*/ 7516812 w 7569200"/>
              <a:gd name="connsiteY38" fmla="*/ 1782762 h 6858000"/>
              <a:gd name="connsiteX39" fmla="*/ 7532687 w 7569200"/>
              <a:gd name="connsiteY39" fmla="*/ 1824037 h 6858000"/>
              <a:gd name="connsiteX40" fmla="*/ 7546975 w 7569200"/>
              <a:gd name="connsiteY40" fmla="*/ 1870075 h 6858000"/>
              <a:gd name="connsiteX41" fmla="*/ 7558087 w 7569200"/>
              <a:gd name="connsiteY41" fmla="*/ 1922462 h 6858000"/>
              <a:gd name="connsiteX42" fmla="*/ 7566025 w 7569200"/>
              <a:gd name="connsiteY42" fmla="*/ 1982787 h 6858000"/>
              <a:gd name="connsiteX43" fmla="*/ 7569200 w 7569200"/>
              <a:gd name="connsiteY43" fmla="*/ 2051050 h 6858000"/>
              <a:gd name="connsiteX44" fmla="*/ 7566025 w 7569200"/>
              <a:gd name="connsiteY44" fmla="*/ 2119312 h 6858000"/>
              <a:gd name="connsiteX45" fmla="*/ 7558087 w 7569200"/>
              <a:gd name="connsiteY45" fmla="*/ 2179637 h 6858000"/>
              <a:gd name="connsiteX46" fmla="*/ 7546975 w 7569200"/>
              <a:gd name="connsiteY46" fmla="*/ 2232025 h 6858000"/>
              <a:gd name="connsiteX47" fmla="*/ 7532687 w 7569200"/>
              <a:gd name="connsiteY47" fmla="*/ 2278062 h 6858000"/>
              <a:gd name="connsiteX48" fmla="*/ 7516812 w 7569200"/>
              <a:gd name="connsiteY48" fmla="*/ 2319337 h 6858000"/>
              <a:gd name="connsiteX49" fmla="*/ 7497762 w 7569200"/>
              <a:gd name="connsiteY49" fmla="*/ 2359025 h 6858000"/>
              <a:gd name="connsiteX50" fmla="*/ 7478712 w 7569200"/>
              <a:gd name="connsiteY50" fmla="*/ 2395537 h 6858000"/>
              <a:gd name="connsiteX51" fmla="*/ 7459662 w 7569200"/>
              <a:gd name="connsiteY51" fmla="*/ 2433637 h 6858000"/>
              <a:gd name="connsiteX52" fmla="*/ 7442200 w 7569200"/>
              <a:gd name="connsiteY52" fmla="*/ 2471737 h 6858000"/>
              <a:gd name="connsiteX53" fmla="*/ 7424737 w 7569200"/>
              <a:gd name="connsiteY53" fmla="*/ 2513012 h 6858000"/>
              <a:gd name="connsiteX54" fmla="*/ 7410450 w 7569200"/>
              <a:gd name="connsiteY54" fmla="*/ 2560637 h 6858000"/>
              <a:gd name="connsiteX55" fmla="*/ 7400925 w 7569200"/>
              <a:gd name="connsiteY55" fmla="*/ 2613025 h 6858000"/>
              <a:gd name="connsiteX56" fmla="*/ 7391400 w 7569200"/>
              <a:gd name="connsiteY56" fmla="*/ 2671762 h 6858000"/>
              <a:gd name="connsiteX57" fmla="*/ 7389812 w 7569200"/>
              <a:gd name="connsiteY57" fmla="*/ 2741612 h 6858000"/>
              <a:gd name="connsiteX58" fmla="*/ 7391400 w 7569200"/>
              <a:gd name="connsiteY58" fmla="*/ 2809875 h 6858000"/>
              <a:gd name="connsiteX59" fmla="*/ 7400925 w 7569200"/>
              <a:gd name="connsiteY59" fmla="*/ 2868612 h 6858000"/>
              <a:gd name="connsiteX60" fmla="*/ 7410450 w 7569200"/>
              <a:gd name="connsiteY60" fmla="*/ 2922587 h 6858000"/>
              <a:gd name="connsiteX61" fmla="*/ 7424737 w 7569200"/>
              <a:gd name="connsiteY61" fmla="*/ 2967037 h 6858000"/>
              <a:gd name="connsiteX62" fmla="*/ 7442200 w 7569200"/>
              <a:gd name="connsiteY62" fmla="*/ 3009900 h 6858000"/>
              <a:gd name="connsiteX63" fmla="*/ 7459662 w 7569200"/>
              <a:gd name="connsiteY63" fmla="*/ 3046412 h 6858000"/>
              <a:gd name="connsiteX64" fmla="*/ 7478712 w 7569200"/>
              <a:gd name="connsiteY64" fmla="*/ 3084512 h 6858000"/>
              <a:gd name="connsiteX65" fmla="*/ 7497762 w 7569200"/>
              <a:gd name="connsiteY65" fmla="*/ 3121025 h 6858000"/>
              <a:gd name="connsiteX66" fmla="*/ 7516812 w 7569200"/>
              <a:gd name="connsiteY66" fmla="*/ 3160712 h 6858000"/>
              <a:gd name="connsiteX67" fmla="*/ 7532687 w 7569200"/>
              <a:gd name="connsiteY67" fmla="*/ 3201987 h 6858000"/>
              <a:gd name="connsiteX68" fmla="*/ 7546975 w 7569200"/>
              <a:gd name="connsiteY68" fmla="*/ 3248025 h 6858000"/>
              <a:gd name="connsiteX69" fmla="*/ 7558087 w 7569200"/>
              <a:gd name="connsiteY69" fmla="*/ 3300412 h 6858000"/>
              <a:gd name="connsiteX70" fmla="*/ 7566025 w 7569200"/>
              <a:gd name="connsiteY70" fmla="*/ 3360737 h 6858000"/>
              <a:gd name="connsiteX71" fmla="*/ 7569200 w 7569200"/>
              <a:gd name="connsiteY71" fmla="*/ 3427412 h 6858000"/>
              <a:gd name="connsiteX72" fmla="*/ 7566025 w 7569200"/>
              <a:gd name="connsiteY72" fmla="*/ 3497262 h 6858000"/>
              <a:gd name="connsiteX73" fmla="*/ 7558087 w 7569200"/>
              <a:gd name="connsiteY73" fmla="*/ 3557587 h 6858000"/>
              <a:gd name="connsiteX74" fmla="*/ 7546975 w 7569200"/>
              <a:gd name="connsiteY74" fmla="*/ 3609975 h 6858000"/>
              <a:gd name="connsiteX75" fmla="*/ 7532687 w 7569200"/>
              <a:gd name="connsiteY75" fmla="*/ 3656012 h 6858000"/>
              <a:gd name="connsiteX76" fmla="*/ 7516812 w 7569200"/>
              <a:gd name="connsiteY76" fmla="*/ 3697287 h 6858000"/>
              <a:gd name="connsiteX77" fmla="*/ 7497762 w 7569200"/>
              <a:gd name="connsiteY77" fmla="*/ 3736975 h 6858000"/>
              <a:gd name="connsiteX78" fmla="*/ 7459662 w 7569200"/>
              <a:gd name="connsiteY78" fmla="*/ 3811587 h 6858000"/>
              <a:gd name="connsiteX79" fmla="*/ 7442200 w 7569200"/>
              <a:gd name="connsiteY79" fmla="*/ 3848100 h 6858000"/>
              <a:gd name="connsiteX80" fmla="*/ 7424737 w 7569200"/>
              <a:gd name="connsiteY80" fmla="*/ 3890962 h 6858000"/>
              <a:gd name="connsiteX81" fmla="*/ 7410450 w 7569200"/>
              <a:gd name="connsiteY81" fmla="*/ 3935412 h 6858000"/>
              <a:gd name="connsiteX82" fmla="*/ 7400925 w 7569200"/>
              <a:gd name="connsiteY82" fmla="*/ 3987800 h 6858000"/>
              <a:gd name="connsiteX83" fmla="*/ 7391400 w 7569200"/>
              <a:gd name="connsiteY83" fmla="*/ 4048125 h 6858000"/>
              <a:gd name="connsiteX84" fmla="*/ 7389812 w 7569200"/>
              <a:gd name="connsiteY84" fmla="*/ 4116387 h 6858000"/>
              <a:gd name="connsiteX85" fmla="*/ 7391400 w 7569200"/>
              <a:gd name="connsiteY85" fmla="*/ 4186237 h 6858000"/>
              <a:gd name="connsiteX86" fmla="*/ 7400925 w 7569200"/>
              <a:gd name="connsiteY86" fmla="*/ 4244975 h 6858000"/>
              <a:gd name="connsiteX87" fmla="*/ 7410450 w 7569200"/>
              <a:gd name="connsiteY87" fmla="*/ 4297362 h 6858000"/>
              <a:gd name="connsiteX88" fmla="*/ 7424737 w 7569200"/>
              <a:gd name="connsiteY88" fmla="*/ 4343400 h 6858000"/>
              <a:gd name="connsiteX89" fmla="*/ 7442200 w 7569200"/>
              <a:gd name="connsiteY89" fmla="*/ 4386262 h 6858000"/>
              <a:gd name="connsiteX90" fmla="*/ 7459662 w 7569200"/>
              <a:gd name="connsiteY90" fmla="*/ 4424362 h 6858000"/>
              <a:gd name="connsiteX91" fmla="*/ 7497762 w 7569200"/>
              <a:gd name="connsiteY91" fmla="*/ 4498975 h 6858000"/>
              <a:gd name="connsiteX92" fmla="*/ 7516812 w 7569200"/>
              <a:gd name="connsiteY92" fmla="*/ 4537075 h 6858000"/>
              <a:gd name="connsiteX93" fmla="*/ 7532687 w 7569200"/>
              <a:gd name="connsiteY93" fmla="*/ 4579937 h 6858000"/>
              <a:gd name="connsiteX94" fmla="*/ 7546975 w 7569200"/>
              <a:gd name="connsiteY94" fmla="*/ 4625975 h 6858000"/>
              <a:gd name="connsiteX95" fmla="*/ 7558087 w 7569200"/>
              <a:gd name="connsiteY95" fmla="*/ 4678362 h 6858000"/>
              <a:gd name="connsiteX96" fmla="*/ 7566025 w 7569200"/>
              <a:gd name="connsiteY96" fmla="*/ 4738687 h 6858000"/>
              <a:gd name="connsiteX97" fmla="*/ 7569200 w 7569200"/>
              <a:gd name="connsiteY97" fmla="*/ 4806950 h 6858000"/>
              <a:gd name="connsiteX98" fmla="*/ 7566025 w 7569200"/>
              <a:gd name="connsiteY98" fmla="*/ 4875212 h 6858000"/>
              <a:gd name="connsiteX99" fmla="*/ 7558087 w 7569200"/>
              <a:gd name="connsiteY99" fmla="*/ 4935537 h 6858000"/>
              <a:gd name="connsiteX100" fmla="*/ 7546975 w 7569200"/>
              <a:gd name="connsiteY100" fmla="*/ 4987925 h 6858000"/>
              <a:gd name="connsiteX101" fmla="*/ 7532687 w 7569200"/>
              <a:gd name="connsiteY101" fmla="*/ 5033962 h 6858000"/>
              <a:gd name="connsiteX102" fmla="*/ 7516812 w 7569200"/>
              <a:gd name="connsiteY102" fmla="*/ 5075237 h 6858000"/>
              <a:gd name="connsiteX103" fmla="*/ 7497762 w 7569200"/>
              <a:gd name="connsiteY103" fmla="*/ 5114925 h 6858000"/>
              <a:gd name="connsiteX104" fmla="*/ 7478712 w 7569200"/>
              <a:gd name="connsiteY104" fmla="*/ 5149850 h 6858000"/>
              <a:gd name="connsiteX105" fmla="*/ 7459662 w 7569200"/>
              <a:gd name="connsiteY105" fmla="*/ 5186362 h 6858000"/>
              <a:gd name="connsiteX106" fmla="*/ 7442200 w 7569200"/>
              <a:gd name="connsiteY106" fmla="*/ 5226050 h 6858000"/>
              <a:gd name="connsiteX107" fmla="*/ 7424737 w 7569200"/>
              <a:gd name="connsiteY107" fmla="*/ 5268912 h 6858000"/>
              <a:gd name="connsiteX108" fmla="*/ 7410450 w 7569200"/>
              <a:gd name="connsiteY108" fmla="*/ 5313362 h 6858000"/>
              <a:gd name="connsiteX109" fmla="*/ 7400925 w 7569200"/>
              <a:gd name="connsiteY109" fmla="*/ 5365750 h 6858000"/>
              <a:gd name="connsiteX110" fmla="*/ 7391400 w 7569200"/>
              <a:gd name="connsiteY110" fmla="*/ 5426075 h 6858000"/>
              <a:gd name="connsiteX111" fmla="*/ 7389812 w 7569200"/>
              <a:gd name="connsiteY111" fmla="*/ 5494337 h 6858000"/>
              <a:gd name="connsiteX112" fmla="*/ 7391400 w 7569200"/>
              <a:gd name="connsiteY112" fmla="*/ 5562600 h 6858000"/>
              <a:gd name="connsiteX113" fmla="*/ 7400925 w 7569200"/>
              <a:gd name="connsiteY113" fmla="*/ 5622925 h 6858000"/>
              <a:gd name="connsiteX114" fmla="*/ 7410450 w 7569200"/>
              <a:gd name="connsiteY114" fmla="*/ 5675312 h 6858000"/>
              <a:gd name="connsiteX115" fmla="*/ 7424737 w 7569200"/>
              <a:gd name="connsiteY115" fmla="*/ 5721350 h 6858000"/>
              <a:gd name="connsiteX116" fmla="*/ 7442200 w 7569200"/>
              <a:gd name="connsiteY116" fmla="*/ 5762625 h 6858000"/>
              <a:gd name="connsiteX117" fmla="*/ 7459662 w 7569200"/>
              <a:gd name="connsiteY117" fmla="*/ 5802312 h 6858000"/>
              <a:gd name="connsiteX118" fmla="*/ 7478712 w 7569200"/>
              <a:gd name="connsiteY118" fmla="*/ 5840412 h 6858000"/>
              <a:gd name="connsiteX119" fmla="*/ 7497762 w 7569200"/>
              <a:gd name="connsiteY119" fmla="*/ 5876925 h 6858000"/>
              <a:gd name="connsiteX120" fmla="*/ 7516812 w 7569200"/>
              <a:gd name="connsiteY120" fmla="*/ 5915025 h 6858000"/>
              <a:gd name="connsiteX121" fmla="*/ 7532687 w 7569200"/>
              <a:gd name="connsiteY121" fmla="*/ 5956300 h 6858000"/>
              <a:gd name="connsiteX122" fmla="*/ 7546975 w 7569200"/>
              <a:gd name="connsiteY122" fmla="*/ 6003925 h 6858000"/>
              <a:gd name="connsiteX123" fmla="*/ 7558087 w 7569200"/>
              <a:gd name="connsiteY123" fmla="*/ 6056312 h 6858000"/>
              <a:gd name="connsiteX124" fmla="*/ 7566025 w 7569200"/>
              <a:gd name="connsiteY124" fmla="*/ 6113462 h 6858000"/>
              <a:gd name="connsiteX125" fmla="*/ 7569200 w 7569200"/>
              <a:gd name="connsiteY125" fmla="*/ 6183312 h 6858000"/>
              <a:gd name="connsiteX126" fmla="*/ 7566025 w 7569200"/>
              <a:gd name="connsiteY126" fmla="*/ 6251575 h 6858000"/>
              <a:gd name="connsiteX127" fmla="*/ 7558087 w 7569200"/>
              <a:gd name="connsiteY127" fmla="*/ 6311900 h 6858000"/>
              <a:gd name="connsiteX128" fmla="*/ 7546975 w 7569200"/>
              <a:gd name="connsiteY128" fmla="*/ 6361112 h 6858000"/>
              <a:gd name="connsiteX129" fmla="*/ 7532687 w 7569200"/>
              <a:gd name="connsiteY129" fmla="*/ 6407150 h 6858000"/>
              <a:gd name="connsiteX130" fmla="*/ 7516812 w 7569200"/>
              <a:gd name="connsiteY130" fmla="*/ 6448425 h 6858000"/>
              <a:gd name="connsiteX131" fmla="*/ 7499350 w 7569200"/>
              <a:gd name="connsiteY131" fmla="*/ 6488112 h 6858000"/>
              <a:gd name="connsiteX132" fmla="*/ 7481887 w 7569200"/>
              <a:gd name="connsiteY132" fmla="*/ 6523037 h 6858000"/>
              <a:gd name="connsiteX133" fmla="*/ 7462837 w 7569200"/>
              <a:gd name="connsiteY133" fmla="*/ 6561137 h 6858000"/>
              <a:gd name="connsiteX134" fmla="*/ 7443787 w 7569200"/>
              <a:gd name="connsiteY134" fmla="*/ 6597650 h 6858000"/>
              <a:gd name="connsiteX135" fmla="*/ 7427912 w 7569200"/>
              <a:gd name="connsiteY135" fmla="*/ 6640512 h 6858000"/>
              <a:gd name="connsiteX136" fmla="*/ 7412037 w 7569200"/>
              <a:gd name="connsiteY136" fmla="*/ 6683375 h 6858000"/>
              <a:gd name="connsiteX137" fmla="*/ 7402512 w 7569200"/>
              <a:gd name="connsiteY137" fmla="*/ 6735762 h 6858000"/>
              <a:gd name="connsiteX138" fmla="*/ 7394575 w 7569200"/>
              <a:gd name="connsiteY138" fmla="*/ 6791325 h 6858000"/>
              <a:gd name="connsiteX139" fmla="*/ 7389812 w 7569200"/>
              <a:gd name="connsiteY139" fmla="*/ 6858000 h 6858000"/>
              <a:gd name="connsiteX140" fmla="*/ 0 w 7569200"/>
              <a:gd name="connsiteY140" fmla="*/ 6858000 h 6858000"/>
              <a:gd name="connsiteX141" fmla="*/ 0 w 7569200"/>
              <a:gd name="connsiteY141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</a:cxnLst>
            <a:rect l="l" t="t" r="r" b="b"/>
            <a:pathLst>
              <a:path w="7569200" h="6858000">
                <a:moveTo>
                  <a:pt x="0" y="0"/>
                </a:moveTo>
                <a:lnTo>
                  <a:pt x="7389812" y="0"/>
                </a:lnTo>
                <a:lnTo>
                  <a:pt x="7394575" y="66675"/>
                </a:lnTo>
                <a:lnTo>
                  <a:pt x="7402512" y="122237"/>
                </a:lnTo>
                <a:lnTo>
                  <a:pt x="7412037" y="174625"/>
                </a:lnTo>
                <a:lnTo>
                  <a:pt x="7427912" y="217487"/>
                </a:lnTo>
                <a:lnTo>
                  <a:pt x="7443787" y="260350"/>
                </a:lnTo>
                <a:lnTo>
                  <a:pt x="7462837" y="296862"/>
                </a:lnTo>
                <a:lnTo>
                  <a:pt x="7481887" y="334962"/>
                </a:lnTo>
                <a:lnTo>
                  <a:pt x="7499350" y="369887"/>
                </a:lnTo>
                <a:lnTo>
                  <a:pt x="7516812" y="409575"/>
                </a:lnTo>
                <a:lnTo>
                  <a:pt x="7532687" y="450850"/>
                </a:lnTo>
                <a:lnTo>
                  <a:pt x="7546975" y="496887"/>
                </a:lnTo>
                <a:lnTo>
                  <a:pt x="7558087" y="546100"/>
                </a:lnTo>
                <a:lnTo>
                  <a:pt x="7566025" y="606425"/>
                </a:lnTo>
                <a:lnTo>
                  <a:pt x="7569200" y="673100"/>
                </a:lnTo>
                <a:lnTo>
                  <a:pt x="7566025" y="744537"/>
                </a:lnTo>
                <a:lnTo>
                  <a:pt x="7558087" y="801687"/>
                </a:lnTo>
                <a:lnTo>
                  <a:pt x="7546975" y="854075"/>
                </a:lnTo>
                <a:lnTo>
                  <a:pt x="7532687" y="901700"/>
                </a:lnTo>
                <a:lnTo>
                  <a:pt x="7516812" y="942975"/>
                </a:lnTo>
                <a:lnTo>
                  <a:pt x="7497762" y="981075"/>
                </a:lnTo>
                <a:lnTo>
                  <a:pt x="7478712" y="1017587"/>
                </a:lnTo>
                <a:lnTo>
                  <a:pt x="7459662" y="1055687"/>
                </a:lnTo>
                <a:lnTo>
                  <a:pt x="7442200" y="1095375"/>
                </a:lnTo>
                <a:lnTo>
                  <a:pt x="7424737" y="1136650"/>
                </a:lnTo>
                <a:lnTo>
                  <a:pt x="7410450" y="1182687"/>
                </a:lnTo>
                <a:lnTo>
                  <a:pt x="7400925" y="1235075"/>
                </a:lnTo>
                <a:lnTo>
                  <a:pt x="7391400" y="1295400"/>
                </a:lnTo>
                <a:lnTo>
                  <a:pt x="7389812" y="1363662"/>
                </a:lnTo>
                <a:lnTo>
                  <a:pt x="7391400" y="1431925"/>
                </a:lnTo>
                <a:lnTo>
                  <a:pt x="7400925" y="1492250"/>
                </a:lnTo>
                <a:lnTo>
                  <a:pt x="7410450" y="1544637"/>
                </a:lnTo>
                <a:lnTo>
                  <a:pt x="7424737" y="1589087"/>
                </a:lnTo>
                <a:lnTo>
                  <a:pt x="7442200" y="1631950"/>
                </a:lnTo>
                <a:lnTo>
                  <a:pt x="7459662" y="1671637"/>
                </a:lnTo>
                <a:lnTo>
                  <a:pt x="7478712" y="1708150"/>
                </a:lnTo>
                <a:lnTo>
                  <a:pt x="7497762" y="1743075"/>
                </a:lnTo>
                <a:lnTo>
                  <a:pt x="7516812" y="1782762"/>
                </a:lnTo>
                <a:lnTo>
                  <a:pt x="7532687" y="1824037"/>
                </a:lnTo>
                <a:lnTo>
                  <a:pt x="7546975" y="1870075"/>
                </a:lnTo>
                <a:lnTo>
                  <a:pt x="7558087" y="1922462"/>
                </a:lnTo>
                <a:lnTo>
                  <a:pt x="7566025" y="1982787"/>
                </a:lnTo>
                <a:lnTo>
                  <a:pt x="7569200" y="2051050"/>
                </a:lnTo>
                <a:lnTo>
                  <a:pt x="7566025" y="2119312"/>
                </a:lnTo>
                <a:lnTo>
                  <a:pt x="7558087" y="2179637"/>
                </a:lnTo>
                <a:lnTo>
                  <a:pt x="7546975" y="2232025"/>
                </a:lnTo>
                <a:lnTo>
                  <a:pt x="7532687" y="2278062"/>
                </a:lnTo>
                <a:lnTo>
                  <a:pt x="7516812" y="2319337"/>
                </a:lnTo>
                <a:lnTo>
                  <a:pt x="7497762" y="2359025"/>
                </a:lnTo>
                <a:lnTo>
                  <a:pt x="7478712" y="2395537"/>
                </a:lnTo>
                <a:lnTo>
                  <a:pt x="7459662" y="2433637"/>
                </a:lnTo>
                <a:lnTo>
                  <a:pt x="7442200" y="2471737"/>
                </a:lnTo>
                <a:lnTo>
                  <a:pt x="7424737" y="2513012"/>
                </a:lnTo>
                <a:lnTo>
                  <a:pt x="7410450" y="2560637"/>
                </a:lnTo>
                <a:lnTo>
                  <a:pt x="7400925" y="2613025"/>
                </a:lnTo>
                <a:lnTo>
                  <a:pt x="7391400" y="2671762"/>
                </a:lnTo>
                <a:lnTo>
                  <a:pt x="7389812" y="2741612"/>
                </a:lnTo>
                <a:lnTo>
                  <a:pt x="7391400" y="2809875"/>
                </a:lnTo>
                <a:lnTo>
                  <a:pt x="7400925" y="2868612"/>
                </a:lnTo>
                <a:lnTo>
                  <a:pt x="7410450" y="2922587"/>
                </a:lnTo>
                <a:lnTo>
                  <a:pt x="7424737" y="2967037"/>
                </a:lnTo>
                <a:lnTo>
                  <a:pt x="7442200" y="3009900"/>
                </a:lnTo>
                <a:lnTo>
                  <a:pt x="7459662" y="3046412"/>
                </a:lnTo>
                <a:lnTo>
                  <a:pt x="7478712" y="3084512"/>
                </a:lnTo>
                <a:lnTo>
                  <a:pt x="7497762" y="3121025"/>
                </a:lnTo>
                <a:lnTo>
                  <a:pt x="7516812" y="3160712"/>
                </a:lnTo>
                <a:lnTo>
                  <a:pt x="7532687" y="3201987"/>
                </a:lnTo>
                <a:lnTo>
                  <a:pt x="7546975" y="3248025"/>
                </a:lnTo>
                <a:lnTo>
                  <a:pt x="7558087" y="3300412"/>
                </a:lnTo>
                <a:lnTo>
                  <a:pt x="7566025" y="3360737"/>
                </a:lnTo>
                <a:lnTo>
                  <a:pt x="7569200" y="3427412"/>
                </a:lnTo>
                <a:lnTo>
                  <a:pt x="7566025" y="3497262"/>
                </a:lnTo>
                <a:lnTo>
                  <a:pt x="7558087" y="3557587"/>
                </a:lnTo>
                <a:lnTo>
                  <a:pt x="7546975" y="3609975"/>
                </a:lnTo>
                <a:lnTo>
                  <a:pt x="7532687" y="3656012"/>
                </a:lnTo>
                <a:lnTo>
                  <a:pt x="7516812" y="3697287"/>
                </a:lnTo>
                <a:lnTo>
                  <a:pt x="7497762" y="3736975"/>
                </a:lnTo>
                <a:lnTo>
                  <a:pt x="7459662" y="3811587"/>
                </a:lnTo>
                <a:lnTo>
                  <a:pt x="7442200" y="3848100"/>
                </a:lnTo>
                <a:lnTo>
                  <a:pt x="7424737" y="3890962"/>
                </a:lnTo>
                <a:lnTo>
                  <a:pt x="7410450" y="3935412"/>
                </a:lnTo>
                <a:lnTo>
                  <a:pt x="7400925" y="3987800"/>
                </a:lnTo>
                <a:lnTo>
                  <a:pt x="7391400" y="4048125"/>
                </a:lnTo>
                <a:lnTo>
                  <a:pt x="7389812" y="4116387"/>
                </a:lnTo>
                <a:lnTo>
                  <a:pt x="7391400" y="4186237"/>
                </a:lnTo>
                <a:lnTo>
                  <a:pt x="7400925" y="4244975"/>
                </a:lnTo>
                <a:lnTo>
                  <a:pt x="7410450" y="4297362"/>
                </a:lnTo>
                <a:lnTo>
                  <a:pt x="7424737" y="4343400"/>
                </a:lnTo>
                <a:lnTo>
                  <a:pt x="7442200" y="4386262"/>
                </a:lnTo>
                <a:lnTo>
                  <a:pt x="7459662" y="4424362"/>
                </a:lnTo>
                <a:lnTo>
                  <a:pt x="7497762" y="4498975"/>
                </a:lnTo>
                <a:lnTo>
                  <a:pt x="7516812" y="4537075"/>
                </a:lnTo>
                <a:lnTo>
                  <a:pt x="7532687" y="4579937"/>
                </a:lnTo>
                <a:lnTo>
                  <a:pt x="7546975" y="4625975"/>
                </a:lnTo>
                <a:lnTo>
                  <a:pt x="7558087" y="4678362"/>
                </a:lnTo>
                <a:lnTo>
                  <a:pt x="7566025" y="4738687"/>
                </a:lnTo>
                <a:lnTo>
                  <a:pt x="7569200" y="4806950"/>
                </a:lnTo>
                <a:lnTo>
                  <a:pt x="7566025" y="4875212"/>
                </a:lnTo>
                <a:lnTo>
                  <a:pt x="7558087" y="4935537"/>
                </a:lnTo>
                <a:lnTo>
                  <a:pt x="7546975" y="4987925"/>
                </a:lnTo>
                <a:lnTo>
                  <a:pt x="7532687" y="5033962"/>
                </a:lnTo>
                <a:lnTo>
                  <a:pt x="7516812" y="5075237"/>
                </a:lnTo>
                <a:lnTo>
                  <a:pt x="7497762" y="5114925"/>
                </a:lnTo>
                <a:lnTo>
                  <a:pt x="7478712" y="5149850"/>
                </a:lnTo>
                <a:lnTo>
                  <a:pt x="7459662" y="5186362"/>
                </a:lnTo>
                <a:lnTo>
                  <a:pt x="7442200" y="5226050"/>
                </a:lnTo>
                <a:lnTo>
                  <a:pt x="7424737" y="5268912"/>
                </a:lnTo>
                <a:lnTo>
                  <a:pt x="7410450" y="5313362"/>
                </a:lnTo>
                <a:lnTo>
                  <a:pt x="7400925" y="5365750"/>
                </a:lnTo>
                <a:lnTo>
                  <a:pt x="7391400" y="5426075"/>
                </a:lnTo>
                <a:lnTo>
                  <a:pt x="7389812" y="5494337"/>
                </a:lnTo>
                <a:lnTo>
                  <a:pt x="7391400" y="5562600"/>
                </a:lnTo>
                <a:lnTo>
                  <a:pt x="7400925" y="5622925"/>
                </a:lnTo>
                <a:lnTo>
                  <a:pt x="7410450" y="5675312"/>
                </a:lnTo>
                <a:lnTo>
                  <a:pt x="7424737" y="5721350"/>
                </a:lnTo>
                <a:lnTo>
                  <a:pt x="7442200" y="5762625"/>
                </a:lnTo>
                <a:lnTo>
                  <a:pt x="7459662" y="5802312"/>
                </a:lnTo>
                <a:lnTo>
                  <a:pt x="7478712" y="5840412"/>
                </a:lnTo>
                <a:lnTo>
                  <a:pt x="7497762" y="5876925"/>
                </a:lnTo>
                <a:lnTo>
                  <a:pt x="7516812" y="5915025"/>
                </a:lnTo>
                <a:lnTo>
                  <a:pt x="7532687" y="5956300"/>
                </a:lnTo>
                <a:lnTo>
                  <a:pt x="7546975" y="6003925"/>
                </a:lnTo>
                <a:lnTo>
                  <a:pt x="7558087" y="6056312"/>
                </a:lnTo>
                <a:lnTo>
                  <a:pt x="7566025" y="6113462"/>
                </a:lnTo>
                <a:lnTo>
                  <a:pt x="7569200" y="6183312"/>
                </a:lnTo>
                <a:lnTo>
                  <a:pt x="7566025" y="6251575"/>
                </a:lnTo>
                <a:lnTo>
                  <a:pt x="7558087" y="6311900"/>
                </a:lnTo>
                <a:lnTo>
                  <a:pt x="7546975" y="6361112"/>
                </a:lnTo>
                <a:lnTo>
                  <a:pt x="7532687" y="6407150"/>
                </a:lnTo>
                <a:lnTo>
                  <a:pt x="7516812" y="6448425"/>
                </a:lnTo>
                <a:lnTo>
                  <a:pt x="7499350" y="6488112"/>
                </a:lnTo>
                <a:lnTo>
                  <a:pt x="7481887" y="6523037"/>
                </a:lnTo>
                <a:lnTo>
                  <a:pt x="7462837" y="6561137"/>
                </a:lnTo>
                <a:lnTo>
                  <a:pt x="7443787" y="6597650"/>
                </a:lnTo>
                <a:lnTo>
                  <a:pt x="7427912" y="6640512"/>
                </a:lnTo>
                <a:lnTo>
                  <a:pt x="7412037" y="6683375"/>
                </a:lnTo>
                <a:lnTo>
                  <a:pt x="7402512" y="6735762"/>
                </a:lnTo>
                <a:lnTo>
                  <a:pt x="7394575" y="6791325"/>
                </a:lnTo>
                <a:lnTo>
                  <a:pt x="7389812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89EE650-9422-4200-B6A7-C3F9D23ECC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5051" y="382385"/>
            <a:ext cx="6015897" cy="1492132"/>
          </a:xfrm>
        </p:spPr>
        <p:txBody>
          <a:bodyPr>
            <a:normAutofit/>
          </a:bodyPr>
          <a:lstStyle/>
          <a:p>
            <a:r>
              <a:rPr lang="en-US" dirty="0"/>
              <a:t>Membership</a:t>
            </a:r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FA0382D1-1594-4E3D-842E-04E1E5E757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C34FEC0-2E1A-4336-9A07-55A2965DDC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5051" y="2286001"/>
            <a:ext cx="6015897" cy="3593591"/>
          </a:xfrm>
        </p:spPr>
        <p:txBody>
          <a:bodyPr>
            <a:normAutofit/>
          </a:bodyPr>
          <a:lstStyle/>
          <a:p>
            <a:r>
              <a:rPr lang="en-US" sz="3200" dirty="0"/>
              <a:t>Membership Total: 255</a:t>
            </a:r>
          </a:p>
          <a:p>
            <a:endParaRPr lang="en-US" sz="3200" dirty="0"/>
          </a:p>
          <a:p>
            <a:r>
              <a:rPr lang="en-US" sz="3200" dirty="0"/>
              <a:t>Affiliate: 41</a:t>
            </a:r>
          </a:p>
          <a:p>
            <a:r>
              <a:rPr lang="en-US" sz="3200" dirty="0"/>
              <a:t>Full: 150</a:t>
            </a:r>
          </a:p>
          <a:p>
            <a:r>
              <a:rPr lang="en-US" sz="3200" dirty="0"/>
              <a:t>Student / Parent / Tech: 64</a:t>
            </a:r>
          </a:p>
        </p:txBody>
      </p:sp>
    </p:spTree>
    <p:extLst>
      <p:ext uri="{BB962C8B-B14F-4D97-AF65-F5344CB8AC3E}">
        <p14:creationId xmlns:p14="http://schemas.microsoft.com/office/powerpoint/2010/main" val="1192630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FBB4C33E-8E99-425E-A0DE-8BBE5F3989E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143" y="515983"/>
            <a:ext cx="5895975" cy="45720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983EB839-3E54-4409-BEA0-B5E265CAA2C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33553" y="2612571"/>
            <a:ext cx="6632529" cy="39277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57045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B2689F6-FBEE-456A-8C5A-7FE439EB3F2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5325" y="817109"/>
            <a:ext cx="10382673" cy="52237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831581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2D6CE9D5-28BB-4329-B5E2-B06131F27F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8D9F7D40-5D59-4F59-A331-D8F7710AC9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Freeform 11">
            <a:extLst>
              <a:ext uri="{FF2B5EF4-FFF2-40B4-BE49-F238E27FC236}">
                <a16:creationId xmlns:a16="http://schemas.microsoft.com/office/drawing/2014/main" id="{E2B1BC2F-AEBF-4990-A7F9-197AAF28BC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7548664" y="0"/>
            <a:ext cx="4643336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05E8A92-FC92-400F-A86A-294892A4AD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39328" y="457200"/>
            <a:ext cx="3090672" cy="1197864"/>
          </a:xfrm>
        </p:spPr>
        <p:txBody>
          <a:bodyPr anchor="b">
            <a:normAutofit/>
          </a:bodyPr>
          <a:lstStyle/>
          <a:p>
            <a:r>
              <a:rPr lang="en-US" sz="1900">
                <a:solidFill>
                  <a:schemeClr val="accent1"/>
                </a:solidFill>
              </a:rPr>
              <a:t>ATTEND A membership event!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8698FE8-5323-45CB-AC79-308AC5445D7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062802">
            <a:off x="1285868" y="643464"/>
            <a:ext cx="3116315" cy="3116315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097745-AB75-4949-99CB-7E8DD680A6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39328" y="1655065"/>
            <a:ext cx="3090672" cy="4224528"/>
          </a:xfrm>
        </p:spPr>
        <p:txBody>
          <a:bodyPr>
            <a:normAutofit/>
          </a:bodyPr>
          <a:lstStyle/>
          <a:p>
            <a:r>
              <a:rPr lang="en-US" sz="1600">
                <a:solidFill>
                  <a:schemeClr val="bg1"/>
                </a:solidFill>
              </a:rPr>
              <a:t>March</a:t>
            </a:r>
          </a:p>
          <a:p>
            <a:pPr lvl="1"/>
            <a:r>
              <a:rPr lang="en-US" sz="1600">
                <a:solidFill>
                  <a:schemeClr val="bg1"/>
                </a:solidFill>
              </a:rPr>
              <a:t>Columbus</a:t>
            </a:r>
          </a:p>
          <a:p>
            <a:pPr lvl="1"/>
            <a:r>
              <a:rPr lang="en-US" sz="1600">
                <a:solidFill>
                  <a:schemeClr val="bg1"/>
                </a:solidFill>
              </a:rPr>
              <a:t>PINS Dublin, 5:30pm on 3/8/19</a:t>
            </a:r>
          </a:p>
          <a:p>
            <a:r>
              <a:rPr lang="en-US" sz="1600">
                <a:solidFill>
                  <a:schemeClr val="bg1"/>
                </a:solidFill>
              </a:rPr>
              <a:t>April</a:t>
            </a:r>
          </a:p>
          <a:p>
            <a:pPr lvl="1"/>
            <a:r>
              <a:rPr lang="en-US" sz="1600">
                <a:solidFill>
                  <a:schemeClr val="bg1"/>
                </a:solidFill>
              </a:rPr>
              <a:t>Cleveland</a:t>
            </a:r>
          </a:p>
          <a:p>
            <a:pPr lvl="1"/>
            <a:r>
              <a:rPr lang="en-US" sz="1600">
                <a:solidFill>
                  <a:schemeClr val="bg1"/>
                </a:solidFill>
              </a:rPr>
              <a:t>Bowling (location TBD), 6:30pm, 4/24/19</a:t>
            </a:r>
          </a:p>
          <a:p>
            <a:r>
              <a:rPr lang="en-US" sz="1600">
                <a:solidFill>
                  <a:schemeClr val="bg1"/>
                </a:solidFill>
              </a:rPr>
              <a:t>May</a:t>
            </a:r>
          </a:p>
          <a:p>
            <a:pPr lvl="1"/>
            <a:r>
              <a:rPr lang="en-US" sz="1600">
                <a:solidFill>
                  <a:schemeClr val="bg1"/>
                </a:solidFill>
              </a:rPr>
              <a:t>Dayton</a:t>
            </a:r>
          </a:p>
          <a:p>
            <a:pPr lvl="1"/>
            <a:r>
              <a:rPr lang="en-US" sz="1600">
                <a:solidFill>
                  <a:schemeClr val="bg1"/>
                </a:solidFill>
              </a:rPr>
              <a:t>Dublin Pub @ Oregon District, 5:30pm, 5/10/19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B8BD8E8-DFE3-4F56-99D1-BF326BC35D9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941620">
            <a:off x="4347405" y="2478420"/>
            <a:ext cx="2580962" cy="3877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230196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287D9197-4A85-4276-8FC4-67873E2075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3" name="Freeform 10">
            <a:extLst>
              <a:ext uri="{FF2B5EF4-FFF2-40B4-BE49-F238E27FC236}">
                <a16:creationId xmlns:a16="http://schemas.microsoft.com/office/drawing/2014/main" id="{01B5B487-A1DE-47E1-B06D-F13BBCCA78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0" y="0"/>
            <a:ext cx="7569200" cy="6858000"/>
          </a:xfrm>
          <a:custGeom>
            <a:avLst/>
            <a:gdLst>
              <a:gd name="connsiteX0" fmla="*/ 0 w 7569200"/>
              <a:gd name="connsiteY0" fmla="*/ 0 h 6858000"/>
              <a:gd name="connsiteX1" fmla="*/ 7389812 w 7569200"/>
              <a:gd name="connsiteY1" fmla="*/ 0 h 6858000"/>
              <a:gd name="connsiteX2" fmla="*/ 7394575 w 7569200"/>
              <a:gd name="connsiteY2" fmla="*/ 66675 h 6858000"/>
              <a:gd name="connsiteX3" fmla="*/ 7402512 w 7569200"/>
              <a:gd name="connsiteY3" fmla="*/ 122237 h 6858000"/>
              <a:gd name="connsiteX4" fmla="*/ 7412037 w 7569200"/>
              <a:gd name="connsiteY4" fmla="*/ 174625 h 6858000"/>
              <a:gd name="connsiteX5" fmla="*/ 7427912 w 7569200"/>
              <a:gd name="connsiteY5" fmla="*/ 217487 h 6858000"/>
              <a:gd name="connsiteX6" fmla="*/ 7443787 w 7569200"/>
              <a:gd name="connsiteY6" fmla="*/ 260350 h 6858000"/>
              <a:gd name="connsiteX7" fmla="*/ 7462837 w 7569200"/>
              <a:gd name="connsiteY7" fmla="*/ 296862 h 6858000"/>
              <a:gd name="connsiteX8" fmla="*/ 7481887 w 7569200"/>
              <a:gd name="connsiteY8" fmla="*/ 334962 h 6858000"/>
              <a:gd name="connsiteX9" fmla="*/ 7499350 w 7569200"/>
              <a:gd name="connsiteY9" fmla="*/ 369887 h 6858000"/>
              <a:gd name="connsiteX10" fmla="*/ 7516812 w 7569200"/>
              <a:gd name="connsiteY10" fmla="*/ 409575 h 6858000"/>
              <a:gd name="connsiteX11" fmla="*/ 7532687 w 7569200"/>
              <a:gd name="connsiteY11" fmla="*/ 450850 h 6858000"/>
              <a:gd name="connsiteX12" fmla="*/ 7546975 w 7569200"/>
              <a:gd name="connsiteY12" fmla="*/ 496887 h 6858000"/>
              <a:gd name="connsiteX13" fmla="*/ 7558087 w 7569200"/>
              <a:gd name="connsiteY13" fmla="*/ 546100 h 6858000"/>
              <a:gd name="connsiteX14" fmla="*/ 7566025 w 7569200"/>
              <a:gd name="connsiteY14" fmla="*/ 606425 h 6858000"/>
              <a:gd name="connsiteX15" fmla="*/ 7569200 w 7569200"/>
              <a:gd name="connsiteY15" fmla="*/ 673100 h 6858000"/>
              <a:gd name="connsiteX16" fmla="*/ 7566025 w 7569200"/>
              <a:gd name="connsiteY16" fmla="*/ 744537 h 6858000"/>
              <a:gd name="connsiteX17" fmla="*/ 7558087 w 7569200"/>
              <a:gd name="connsiteY17" fmla="*/ 801687 h 6858000"/>
              <a:gd name="connsiteX18" fmla="*/ 7546975 w 7569200"/>
              <a:gd name="connsiteY18" fmla="*/ 854075 h 6858000"/>
              <a:gd name="connsiteX19" fmla="*/ 7532687 w 7569200"/>
              <a:gd name="connsiteY19" fmla="*/ 901700 h 6858000"/>
              <a:gd name="connsiteX20" fmla="*/ 7516812 w 7569200"/>
              <a:gd name="connsiteY20" fmla="*/ 942975 h 6858000"/>
              <a:gd name="connsiteX21" fmla="*/ 7497762 w 7569200"/>
              <a:gd name="connsiteY21" fmla="*/ 981075 h 6858000"/>
              <a:gd name="connsiteX22" fmla="*/ 7478712 w 7569200"/>
              <a:gd name="connsiteY22" fmla="*/ 1017587 h 6858000"/>
              <a:gd name="connsiteX23" fmla="*/ 7459662 w 7569200"/>
              <a:gd name="connsiteY23" fmla="*/ 1055687 h 6858000"/>
              <a:gd name="connsiteX24" fmla="*/ 7442200 w 7569200"/>
              <a:gd name="connsiteY24" fmla="*/ 1095375 h 6858000"/>
              <a:gd name="connsiteX25" fmla="*/ 7424737 w 7569200"/>
              <a:gd name="connsiteY25" fmla="*/ 1136650 h 6858000"/>
              <a:gd name="connsiteX26" fmla="*/ 7410450 w 7569200"/>
              <a:gd name="connsiteY26" fmla="*/ 1182687 h 6858000"/>
              <a:gd name="connsiteX27" fmla="*/ 7400925 w 7569200"/>
              <a:gd name="connsiteY27" fmla="*/ 1235075 h 6858000"/>
              <a:gd name="connsiteX28" fmla="*/ 7391400 w 7569200"/>
              <a:gd name="connsiteY28" fmla="*/ 1295400 h 6858000"/>
              <a:gd name="connsiteX29" fmla="*/ 7389812 w 7569200"/>
              <a:gd name="connsiteY29" fmla="*/ 1363662 h 6858000"/>
              <a:gd name="connsiteX30" fmla="*/ 7391400 w 7569200"/>
              <a:gd name="connsiteY30" fmla="*/ 1431925 h 6858000"/>
              <a:gd name="connsiteX31" fmla="*/ 7400925 w 7569200"/>
              <a:gd name="connsiteY31" fmla="*/ 1492250 h 6858000"/>
              <a:gd name="connsiteX32" fmla="*/ 7410450 w 7569200"/>
              <a:gd name="connsiteY32" fmla="*/ 1544637 h 6858000"/>
              <a:gd name="connsiteX33" fmla="*/ 7424737 w 7569200"/>
              <a:gd name="connsiteY33" fmla="*/ 1589087 h 6858000"/>
              <a:gd name="connsiteX34" fmla="*/ 7442200 w 7569200"/>
              <a:gd name="connsiteY34" fmla="*/ 1631950 h 6858000"/>
              <a:gd name="connsiteX35" fmla="*/ 7459662 w 7569200"/>
              <a:gd name="connsiteY35" fmla="*/ 1671637 h 6858000"/>
              <a:gd name="connsiteX36" fmla="*/ 7478712 w 7569200"/>
              <a:gd name="connsiteY36" fmla="*/ 1708150 h 6858000"/>
              <a:gd name="connsiteX37" fmla="*/ 7497762 w 7569200"/>
              <a:gd name="connsiteY37" fmla="*/ 1743075 h 6858000"/>
              <a:gd name="connsiteX38" fmla="*/ 7516812 w 7569200"/>
              <a:gd name="connsiteY38" fmla="*/ 1782762 h 6858000"/>
              <a:gd name="connsiteX39" fmla="*/ 7532687 w 7569200"/>
              <a:gd name="connsiteY39" fmla="*/ 1824037 h 6858000"/>
              <a:gd name="connsiteX40" fmla="*/ 7546975 w 7569200"/>
              <a:gd name="connsiteY40" fmla="*/ 1870075 h 6858000"/>
              <a:gd name="connsiteX41" fmla="*/ 7558087 w 7569200"/>
              <a:gd name="connsiteY41" fmla="*/ 1922462 h 6858000"/>
              <a:gd name="connsiteX42" fmla="*/ 7566025 w 7569200"/>
              <a:gd name="connsiteY42" fmla="*/ 1982787 h 6858000"/>
              <a:gd name="connsiteX43" fmla="*/ 7569200 w 7569200"/>
              <a:gd name="connsiteY43" fmla="*/ 2051050 h 6858000"/>
              <a:gd name="connsiteX44" fmla="*/ 7566025 w 7569200"/>
              <a:gd name="connsiteY44" fmla="*/ 2119312 h 6858000"/>
              <a:gd name="connsiteX45" fmla="*/ 7558087 w 7569200"/>
              <a:gd name="connsiteY45" fmla="*/ 2179637 h 6858000"/>
              <a:gd name="connsiteX46" fmla="*/ 7546975 w 7569200"/>
              <a:gd name="connsiteY46" fmla="*/ 2232025 h 6858000"/>
              <a:gd name="connsiteX47" fmla="*/ 7532687 w 7569200"/>
              <a:gd name="connsiteY47" fmla="*/ 2278062 h 6858000"/>
              <a:gd name="connsiteX48" fmla="*/ 7516812 w 7569200"/>
              <a:gd name="connsiteY48" fmla="*/ 2319337 h 6858000"/>
              <a:gd name="connsiteX49" fmla="*/ 7497762 w 7569200"/>
              <a:gd name="connsiteY49" fmla="*/ 2359025 h 6858000"/>
              <a:gd name="connsiteX50" fmla="*/ 7478712 w 7569200"/>
              <a:gd name="connsiteY50" fmla="*/ 2395537 h 6858000"/>
              <a:gd name="connsiteX51" fmla="*/ 7459662 w 7569200"/>
              <a:gd name="connsiteY51" fmla="*/ 2433637 h 6858000"/>
              <a:gd name="connsiteX52" fmla="*/ 7442200 w 7569200"/>
              <a:gd name="connsiteY52" fmla="*/ 2471737 h 6858000"/>
              <a:gd name="connsiteX53" fmla="*/ 7424737 w 7569200"/>
              <a:gd name="connsiteY53" fmla="*/ 2513012 h 6858000"/>
              <a:gd name="connsiteX54" fmla="*/ 7410450 w 7569200"/>
              <a:gd name="connsiteY54" fmla="*/ 2560637 h 6858000"/>
              <a:gd name="connsiteX55" fmla="*/ 7400925 w 7569200"/>
              <a:gd name="connsiteY55" fmla="*/ 2613025 h 6858000"/>
              <a:gd name="connsiteX56" fmla="*/ 7391400 w 7569200"/>
              <a:gd name="connsiteY56" fmla="*/ 2671762 h 6858000"/>
              <a:gd name="connsiteX57" fmla="*/ 7389812 w 7569200"/>
              <a:gd name="connsiteY57" fmla="*/ 2741612 h 6858000"/>
              <a:gd name="connsiteX58" fmla="*/ 7391400 w 7569200"/>
              <a:gd name="connsiteY58" fmla="*/ 2809875 h 6858000"/>
              <a:gd name="connsiteX59" fmla="*/ 7400925 w 7569200"/>
              <a:gd name="connsiteY59" fmla="*/ 2868612 h 6858000"/>
              <a:gd name="connsiteX60" fmla="*/ 7410450 w 7569200"/>
              <a:gd name="connsiteY60" fmla="*/ 2922587 h 6858000"/>
              <a:gd name="connsiteX61" fmla="*/ 7424737 w 7569200"/>
              <a:gd name="connsiteY61" fmla="*/ 2967037 h 6858000"/>
              <a:gd name="connsiteX62" fmla="*/ 7442200 w 7569200"/>
              <a:gd name="connsiteY62" fmla="*/ 3009900 h 6858000"/>
              <a:gd name="connsiteX63" fmla="*/ 7459662 w 7569200"/>
              <a:gd name="connsiteY63" fmla="*/ 3046412 h 6858000"/>
              <a:gd name="connsiteX64" fmla="*/ 7478712 w 7569200"/>
              <a:gd name="connsiteY64" fmla="*/ 3084512 h 6858000"/>
              <a:gd name="connsiteX65" fmla="*/ 7497762 w 7569200"/>
              <a:gd name="connsiteY65" fmla="*/ 3121025 h 6858000"/>
              <a:gd name="connsiteX66" fmla="*/ 7516812 w 7569200"/>
              <a:gd name="connsiteY66" fmla="*/ 3160712 h 6858000"/>
              <a:gd name="connsiteX67" fmla="*/ 7532687 w 7569200"/>
              <a:gd name="connsiteY67" fmla="*/ 3201987 h 6858000"/>
              <a:gd name="connsiteX68" fmla="*/ 7546975 w 7569200"/>
              <a:gd name="connsiteY68" fmla="*/ 3248025 h 6858000"/>
              <a:gd name="connsiteX69" fmla="*/ 7558087 w 7569200"/>
              <a:gd name="connsiteY69" fmla="*/ 3300412 h 6858000"/>
              <a:gd name="connsiteX70" fmla="*/ 7566025 w 7569200"/>
              <a:gd name="connsiteY70" fmla="*/ 3360737 h 6858000"/>
              <a:gd name="connsiteX71" fmla="*/ 7569200 w 7569200"/>
              <a:gd name="connsiteY71" fmla="*/ 3427412 h 6858000"/>
              <a:gd name="connsiteX72" fmla="*/ 7566025 w 7569200"/>
              <a:gd name="connsiteY72" fmla="*/ 3497262 h 6858000"/>
              <a:gd name="connsiteX73" fmla="*/ 7558087 w 7569200"/>
              <a:gd name="connsiteY73" fmla="*/ 3557587 h 6858000"/>
              <a:gd name="connsiteX74" fmla="*/ 7546975 w 7569200"/>
              <a:gd name="connsiteY74" fmla="*/ 3609975 h 6858000"/>
              <a:gd name="connsiteX75" fmla="*/ 7532687 w 7569200"/>
              <a:gd name="connsiteY75" fmla="*/ 3656012 h 6858000"/>
              <a:gd name="connsiteX76" fmla="*/ 7516812 w 7569200"/>
              <a:gd name="connsiteY76" fmla="*/ 3697287 h 6858000"/>
              <a:gd name="connsiteX77" fmla="*/ 7497762 w 7569200"/>
              <a:gd name="connsiteY77" fmla="*/ 3736975 h 6858000"/>
              <a:gd name="connsiteX78" fmla="*/ 7459662 w 7569200"/>
              <a:gd name="connsiteY78" fmla="*/ 3811587 h 6858000"/>
              <a:gd name="connsiteX79" fmla="*/ 7442200 w 7569200"/>
              <a:gd name="connsiteY79" fmla="*/ 3848100 h 6858000"/>
              <a:gd name="connsiteX80" fmla="*/ 7424737 w 7569200"/>
              <a:gd name="connsiteY80" fmla="*/ 3890962 h 6858000"/>
              <a:gd name="connsiteX81" fmla="*/ 7410450 w 7569200"/>
              <a:gd name="connsiteY81" fmla="*/ 3935412 h 6858000"/>
              <a:gd name="connsiteX82" fmla="*/ 7400925 w 7569200"/>
              <a:gd name="connsiteY82" fmla="*/ 3987800 h 6858000"/>
              <a:gd name="connsiteX83" fmla="*/ 7391400 w 7569200"/>
              <a:gd name="connsiteY83" fmla="*/ 4048125 h 6858000"/>
              <a:gd name="connsiteX84" fmla="*/ 7389812 w 7569200"/>
              <a:gd name="connsiteY84" fmla="*/ 4116387 h 6858000"/>
              <a:gd name="connsiteX85" fmla="*/ 7391400 w 7569200"/>
              <a:gd name="connsiteY85" fmla="*/ 4186237 h 6858000"/>
              <a:gd name="connsiteX86" fmla="*/ 7400925 w 7569200"/>
              <a:gd name="connsiteY86" fmla="*/ 4244975 h 6858000"/>
              <a:gd name="connsiteX87" fmla="*/ 7410450 w 7569200"/>
              <a:gd name="connsiteY87" fmla="*/ 4297362 h 6858000"/>
              <a:gd name="connsiteX88" fmla="*/ 7424737 w 7569200"/>
              <a:gd name="connsiteY88" fmla="*/ 4343400 h 6858000"/>
              <a:gd name="connsiteX89" fmla="*/ 7442200 w 7569200"/>
              <a:gd name="connsiteY89" fmla="*/ 4386262 h 6858000"/>
              <a:gd name="connsiteX90" fmla="*/ 7459662 w 7569200"/>
              <a:gd name="connsiteY90" fmla="*/ 4424362 h 6858000"/>
              <a:gd name="connsiteX91" fmla="*/ 7497762 w 7569200"/>
              <a:gd name="connsiteY91" fmla="*/ 4498975 h 6858000"/>
              <a:gd name="connsiteX92" fmla="*/ 7516812 w 7569200"/>
              <a:gd name="connsiteY92" fmla="*/ 4537075 h 6858000"/>
              <a:gd name="connsiteX93" fmla="*/ 7532687 w 7569200"/>
              <a:gd name="connsiteY93" fmla="*/ 4579937 h 6858000"/>
              <a:gd name="connsiteX94" fmla="*/ 7546975 w 7569200"/>
              <a:gd name="connsiteY94" fmla="*/ 4625975 h 6858000"/>
              <a:gd name="connsiteX95" fmla="*/ 7558087 w 7569200"/>
              <a:gd name="connsiteY95" fmla="*/ 4678362 h 6858000"/>
              <a:gd name="connsiteX96" fmla="*/ 7566025 w 7569200"/>
              <a:gd name="connsiteY96" fmla="*/ 4738687 h 6858000"/>
              <a:gd name="connsiteX97" fmla="*/ 7569200 w 7569200"/>
              <a:gd name="connsiteY97" fmla="*/ 4806950 h 6858000"/>
              <a:gd name="connsiteX98" fmla="*/ 7566025 w 7569200"/>
              <a:gd name="connsiteY98" fmla="*/ 4875212 h 6858000"/>
              <a:gd name="connsiteX99" fmla="*/ 7558087 w 7569200"/>
              <a:gd name="connsiteY99" fmla="*/ 4935537 h 6858000"/>
              <a:gd name="connsiteX100" fmla="*/ 7546975 w 7569200"/>
              <a:gd name="connsiteY100" fmla="*/ 4987925 h 6858000"/>
              <a:gd name="connsiteX101" fmla="*/ 7532687 w 7569200"/>
              <a:gd name="connsiteY101" fmla="*/ 5033962 h 6858000"/>
              <a:gd name="connsiteX102" fmla="*/ 7516812 w 7569200"/>
              <a:gd name="connsiteY102" fmla="*/ 5075237 h 6858000"/>
              <a:gd name="connsiteX103" fmla="*/ 7497762 w 7569200"/>
              <a:gd name="connsiteY103" fmla="*/ 5114925 h 6858000"/>
              <a:gd name="connsiteX104" fmla="*/ 7478712 w 7569200"/>
              <a:gd name="connsiteY104" fmla="*/ 5149850 h 6858000"/>
              <a:gd name="connsiteX105" fmla="*/ 7459662 w 7569200"/>
              <a:gd name="connsiteY105" fmla="*/ 5186362 h 6858000"/>
              <a:gd name="connsiteX106" fmla="*/ 7442200 w 7569200"/>
              <a:gd name="connsiteY106" fmla="*/ 5226050 h 6858000"/>
              <a:gd name="connsiteX107" fmla="*/ 7424737 w 7569200"/>
              <a:gd name="connsiteY107" fmla="*/ 5268912 h 6858000"/>
              <a:gd name="connsiteX108" fmla="*/ 7410450 w 7569200"/>
              <a:gd name="connsiteY108" fmla="*/ 5313362 h 6858000"/>
              <a:gd name="connsiteX109" fmla="*/ 7400925 w 7569200"/>
              <a:gd name="connsiteY109" fmla="*/ 5365750 h 6858000"/>
              <a:gd name="connsiteX110" fmla="*/ 7391400 w 7569200"/>
              <a:gd name="connsiteY110" fmla="*/ 5426075 h 6858000"/>
              <a:gd name="connsiteX111" fmla="*/ 7389812 w 7569200"/>
              <a:gd name="connsiteY111" fmla="*/ 5494337 h 6858000"/>
              <a:gd name="connsiteX112" fmla="*/ 7391400 w 7569200"/>
              <a:gd name="connsiteY112" fmla="*/ 5562600 h 6858000"/>
              <a:gd name="connsiteX113" fmla="*/ 7400925 w 7569200"/>
              <a:gd name="connsiteY113" fmla="*/ 5622925 h 6858000"/>
              <a:gd name="connsiteX114" fmla="*/ 7410450 w 7569200"/>
              <a:gd name="connsiteY114" fmla="*/ 5675312 h 6858000"/>
              <a:gd name="connsiteX115" fmla="*/ 7424737 w 7569200"/>
              <a:gd name="connsiteY115" fmla="*/ 5721350 h 6858000"/>
              <a:gd name="connsiteX116" fmla="*/ 7442200 w 7569200"/>
              <a:gd name="connsiteY116" fmla="*/ 5762625 h 6858000"/>
              <a:gd name="connsiteX117" fmla="*/ 7459662 w 7569200"/>
              <a:gd name="connsiteY117" fmla="*/ 5802312 h 6858000"/>
              <a:gd name="connsiteX118" fmla="*/ 7478712 w 7569200"/>
              <a:gd name="connsiteY118" fmla="*/ 5840412 h 6858000"/>
              <a:gd name="connsiteX119" fmla="*/ 7497762 w 7569200"/>
              <a:gd name="connsiteY119" fmla="*/ 5876925 h 6858000"/>
              <a:gd name="connsiteX120" fmla="*/ 7516812 w 7569200"/>
              <a:gd name="connsiteY120" fmla="*/ 5915025 h 6858000"/>
              <a:gd name="connsiteX121" fmla="*/ 7532687 w 7569200"/>
              <a:gd name="connsiteY121" fmla="*/ 5956300 h 6858000"/>
              <a:gd name="connsiteX122" fmla="*/ 7546975 w 7569200"/>
              <a:gd name="connsiteY122" fmla="*/ 6003925 h 6858000"/>
              <a:gd name="connsiteX123" fmla="*/ 7558087 w 7569200"/>
              <a:gd name="connsiteY123" fmla="*/ 6056312 h 6858000"/>
              <a:gd name="connsiteX124" fmla="*/ 7566025 w 7569200"/>
              <a:gd name="connsiteY124" fmla="*/ 6113462 h 6858000"/>
              <a:gd name="connsiteX125" fmla="*/ 7569200 w 7569200"/>
              <a:gd name="connsiteY125" fmla="*/ 6183312 h 6858000"/>
              <a:gd name="connsiteX126" fmla="*/ 7566025 w 7569200"/>
              <a:gd name="connsiteY126" fmla="*/ 6251575 h 6858000"/>
              <a:gd name="connsiteX127" fmla="*/ 7558087 w 7569200"/>
              <a:gd name="connsiteY127" fmla="*/ 6311900 h 6858000"/>
              <a:gd name="connsiteX128" fmla="*/ 7546975 w 7569200"/>
              <a:gd name="connsiteY128" fmla="*/ 6361112 h 6858000"/>
              <a:gd name="connsiteX129" fmla="*/ 7532687 w 7569200"/>
              <a:gd name="connsiteY129" fmla="*/ 6407150 h 6858000"/>
              <a:gd name="connsiteX130" fmla="*/ 7516812 w 7569200"/>
              <a:gd name="connsiteY130" fmla="*/ 6448425 h 6858000"/>
              <a:gd name="connsiteX131" fmla="*/ 7499350 w 7569200"/>
              <a:gd name="connsiteY131" fmla="*/ 6488112 h 6858000"/>
              <a:gd name="connsiteX132" fmla="*/ 7481887 w 7569200"/>
              <a:gd name="connsiteY132" fmla="*/ 6523037 h 6858000"/>
              <a:gd name="connsiteX133" fmla="*/ 7462837 w 7569200"/>
              <a:gd name="connsiteY133" fmla="*/ 6561137 h 6858000"/>
              <a:gd name="connsiteX134" fmla="*/ 7443787 w 7569200"/>
              <a:gd name="connsiteY134" fmla="*/ 6597650 h 6858000"/>
              <a:gd name="connsiteX135" fmla="*/ 7427912 w 7569200"/>
              <a:gd name="connsiteY135" fmla="*/ 6640512 h 6858000"/>
              <a:gd name="connsiteX136" fmla="*/ 7412037 w 7569200"/>
              <a:gd name="connsiteY136" fmla="*/ 6683375 h 6858000"/>
              <a:gd name="connsiteX137" fmla="*/ 7402512 w 7569200"/>
              <a:gd name="connsiteY137" fmla="*/ 6735762 h 6858000"/>
              <a:gd name="connsiteX138" fmla="*/ 7394575 w 7569200"/>
              <a:gd name="connsiteY138" fmla="*/ 6791325 h 6858000"/>
              <a:gd name="connsiteX139" fmla="*/ 7389812 w 7569200"/>
              <a:gd name="connsiteY139" fmla="*/ 6858000 h 6858000"/>
              <a:gd name="connsiteX140" fmla="*/ 0 w 7569200"/>
              <a:gd name="connsiteY140" fmla="*/ 6858000 h 6858000"/>
              <a:gd name="connsiteX141" fmla="*/ 0 w 7569200"/>
              <a:gd name="connsiteY141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</a:cxnLst>
            <a:rect l="l" t="t" r="r" b="b"/>
            <a:pathLst>
              <a:path w="7569200" h="6858000">
                <a:moveTo>
                  <a:pt x="0" y="0"/>
                </a:moveTo>
                <a:lnTo>
                  <a:pt x="7389812" y="0"/>
                </a:lnTo>
                <a:lnTo>
                  <a:pt x="7394575" y="66675"/>
                </a:lnTo>
                <a:lnTo>
                  <a:pt x="7402512" y="122237"/>
                </a:lnTo>
                <a:lnTo>
                  <a:pt x="7412037" y="174625"/>
                </a:lnTo>
                <a:lnTo>
                  <a:pt x="7427912" y="217487"/>
                </a:lnTo>
                <a:lnTo>
                  <a:pt x="7443787" y="260350"/>
                </a:lnTo>
                <a:lnTo>
                  <a:pt x="7462837" y="296862"/>
                </a:lnTo>
                <a:lnTo>
                  <a:pt x="7481887" y="334962"/>
                </a:lnTo>
                <a:lnTo>
                  <a:pt x="7499350" y="369887"/>
                </a:lnTo>
                <a:lnTo>
                  <a:pt x="7516812" y="409575"/>
                </a:lnTo>
                <a:lnTo>
                  <a:pt x="7532687" y="450850"/>
                </a:lnTo>
                <a:lnTo>
                  <a:pt x="7546975" y="496887"/>
                </a:lnTo>
                <a:lnTo>
                  <a:pt x="7558087" y="546100"/>
                </a:lnTo>
                <a:lnTo>
                  <a:pt x="7566025" y="606425"/>
                </a:lnTo>
                <a:lnTo>
                  <a:pt x="7569200" y="673100"/>
                </a:lnTo>
                <a:lnTo>
                  <a:pt x="7566025" y="744537"/>
                </a:lnTo>
                <a:lnTo>
                  <a:pt x="7558087" y="801687"/>
                </a:lnTo>
                <a:lnTo>
                  <a:pt x="7546975" y="854075"/>
                </a:lnTo>
                <a:lnTo>
                  <a:pt x="7532687" y="901700"/>
                </a:lnTo>
                <a:lnTo>
                  <a:pt x="7516812" y="942975"/>
                </a:lnTo>
                <a:lnTo>
                  <a:pt x="7497762" y="981075"/>
                </a:lnTo>
                <a:lnTo>
                  <a:pt x="7478712" y="1017587"/>
                </a:lnTo>
                <a:lnTo>
                  <a:pt x="7459662" y="1055687"/>
                </a:lnTo>
                <a:lnTo>
                  <a:pt x="7442200" y="1095375"/>
                </a:lnTo>
                <a:lnTo>
                  <a:pt x="7424737" y="1136650"/>
                </a:lnTo>
                <a:lnTo>
                  <a:pt x="7410450" y="1182687"/>
                </a:lnTo>
                <a:lnTo>
                  <a:pt x="7400925" y="1235075"/>
                </a:lnTo>
                <a:lnTo>
                  <a:pt x="7391400" y="1295400"/>
                </a:lnTo>
                <a:lnTo>
                  <a:pt x="7389812" y="1363662"/>
                </a:lnTo>
                <a:lnTo>
                  <a:pt x="7391400" y="1431925"/>
                </a:lnTo>
                <a:lnTo>
                  <a:pt x="7400925" y="1492250"/>
                </a:lnTo>
                <a:lnTo>
                  <a:pt x="7410450" y="1544637"/>
                </a:lnTo>
                <a:lnTo>
                  <a:pt x="7424737" y="1589087"/>
                </a:lnTo>
                <a:lnTo>
                  <a:pt x="7442200" y="1631950"/>
                </a:lnTo>
                <a:lnTo>
                  <a:pt x="7459662" y="1671637"/>
                </a:lnTo>
                <a:lnTo>
                  <a:pt x="7478712" y="1708150"/>
                </a:lnTo>
                <a:lnTo>
                  <a:pt x="7497762" y="1743075"/>
                </a:lnTo>
                <a:lnTo>
                  <a:pt x="7516812" y="1782762"/>
                </a:lnTo>
                <a:lnTo>
                  <a:pt x="7532687" y="1824037"/>
                </a:lnTo>
                <a:lnTo>
                  <a:pt x="7546975" y="1870075"/>
                </a:lnTo>
                <a:lnTo>
                  <a:pt x="7558087" y="1922462"/>
                </a:lnTo>
                <a:lnTo>
                  <a:pt x="7566025" y="1982787"/>
                </a:lnTo>
                <a:lnTo>
                  <a:pt x="7569200" y="2051050"/>
                </a:lnTo>
                <a:lnTo>
                  <a:pt x="7566025" y="2119312"/>
                </a:lnTo>
                <a:lnTo>
                  <a:pt x="7558087" y="2179637"/>
                </a:lnTo>
                <a:lnTo>
                  <a:pt x="7546975" y="2232025"/>
                </a:lnTo>
                <a:lnTo>
                  <a:pt x="7532687" y="2278062"/>
                </a:lnTo>
                <a:lnTo>
                  <a:pt x="7516812" y="2319337"/>
                </a:lnTo>
                <a:lnTo>
                  <a:pt x="7497762" y="2359025"/>
                </a:lnTo>
                <a:lnTo>
                  <a:pt x="7478712" y="2395537"/>
                </a:lnTo>
                <a:lnTo>
                  <a:pt x="7459662" y="2433637"/>
                </a:lnTo>
                <a:lnTo>
                  <a:pt x="7442200" y="2471737"/>
                </a:lnTo>
                <a:lnTo>
                  <a:pt x="7424737" y="2513012"/>
                </a:lnTo>
                <a:lnTo>
                  <a:pt x="7410450" y="2560637"/>
                </a:lnTo>
                <a:lnTo>
                  <a:pt x="7400925" y="2613025"/>
                </a:lnTo>
                <a:lnTo>
                  <a:pt x="7391400" y="2671762"/>
                </a:lnTo>
                <a:lnTo>
                  <a:pt x="7389812" y="2741612"/>
                </a:lnTo>
                <a:lnTo>
                  <a:pt x="7391400" y="2809875"/>
                </a:lnTo>
                <a:lnTo>
                  <a:pt x="7400925" y="2868612"/>
                </a:lnTo>
                <a:lnTo>
                  <a:pt x="7410450" y="2922587"/>
                </a:lnTo>
                <a:lnTo>
                  <a:pt x="7424737" y="2967037"/>
                </a:lnTo>
                <a:lnTo>
                  <a:pt x="7442200" y="3009900"/>
                </a:lnTo>
                <a:lnTo>
                  <a:pt x="7459662" y="3046412"/>
                </a:lnTo>
                <a:lnTo>
                  <a:pt x="7478712" y="3084512"/>
                </a:lnTo>
                <a:lnTo>
                  <a:pt x="7497762" y="3121025"/>
                </a:lnTo>
                <a:lnTo>
                  <a:pt x="7516812" y="3160712"/>
                </a:lnTo>
                <a:lnTo>
                  <a:pt x="7532687" y="3201987"/>
                </a:lnTo>
                <a:lnTo>
                  <a:pt x="7546975" y="3248025"/>
                </a:lnTo>
                <a:lnTo>
                  <a:pt x="7558087" y="3300412"/>
                </a:lnTo>
                <a:lnTo>
                  <a:pt x="7566025" y="3360737"/>
                </a:lnTo>
                <a:lnTo>
                  <a:pt x="7569200" y="3427412"/>
                </a:lnTo>
                <a:lnTo>
                  <a:pt x="7566025" y="3497262"/>
                </a:lnTo>
                <a:lnTo>
                  <a:pt x="7558087" y="3557587"/>
                </a:lnTo>
                <a:lnTo>
                  <a:pt x="7546975" y="3609975"/>
                </a:lnTo>
                <a:lnTo>
                  <a:pt x="7532687" y="3656012"/>
                </a:lnTo>
                <a:lnTo>
                  <a:pt x="7516812" y="3697287"/>
                </a:lnTo>
                <a:lnTo>
                  <a:pt x="7497762" y="3736975"/>
                </a:lnTo>
                <a:lnTo>
                  <a:pt x="7459662" y="3811587"/>
                </a:lnTo>
                <a:lnTo>
                  <a:pt x="7442200" y="3848100"/>
                </a:lnTo>
                <a:lnTo>
                  <a:pt x="7424737" y="3890962"/>
                </a:lnTo>
                <a:lnTo>
                  <a:pt x="7410450" y="3935412"/>
                </a:lnTo>
                <a:lnTo>
                  <a:pt x="7400925" y="3987800"/>
                </a:lnTo>
                <a:lnTo>
                  <a:pt x="7391400" y="4048125"/>
                </a:lnTo>
                <a:lnTo>
                  <a:pt x="7389812" y="4116387"/>
                </a:lnTo>
                <a:lnTo>
                  <a:pt x="7391400" y="4186237"/>
                </a:lnTo>
                <a:lnTo>
                  <a:pt x="7400925" y="4244975"/>
                </a:lnTo>
                <a:lnTo>
                  <a:pt x="7410450" y="4297362"/>
                </a:lnTo>
                <a:lnTo>
                  <a:pt x="7424737" y="4343400"/>
                </a:lnTo>
                <a:lnTo>
                  <a:pt x="7442200" y="4386262"/>
                </a:lnTo>
                <a:lnTo>
                  <a:pt x="7459662" y="4424362"/>
                </a:lnTo>
                <a:lnTo>
                  <a:pt x="7497762" y="4498975"/>
                </a:lnTo>
                <a:lnTo>
                  <a:pt x="7516812" y="4537075"/>
                </a:lnTo>
                <a:lnTo>
                  <a:pt x="7532687" y="4579937"/>
                </a:lnTo>
                <a:lnTo>
                  <a:pt x="7546975" y="4625975"/>
                </a:lnTo>
                <a:lnTo>
                  <a:pt x="7558087" y="4678362"/>
                </a:lnTo>
                <a:lnTo>
                  <a:pt x="7566025" y="4738687"/>
                </a:lnTo>
                <a:lnTo>
                  <a:pt x="7569200" y="4806950"/>
                </a:lnTo>
                <a:lnTo>
                  <a:pt x="7566025" y="4875212"/>
                </a:lnTo>
                <a:lnTo>
                  <a:pt x="7558087" y="4935537"/>
                </a:lnTo>
                <a:lnTo>
                  <a:pt x="7546975" y="4987925"/>
                </a:lnTo>
                <a:lnTo>
                  <a:pt x="7532687" y="5033962"/>
                </a:lnTo>
                <a:lnTo>
                  <a:pt x="7516812" y="5075237"/>
                </a:lnTo>
                <a:lnTo>
                  <a:pt x="7497762" y="5114925"/>
                </a:lnTo>
                <a:lnTo>
                  <a:pt x="7478712" y="5149850"/>
                </a:lnTo>
                <a:lnTo>
                  <a:pt x="7459662" y="5186362"/>
                </a:lnTo>
                <a:lnTo>
                  <a:pt x="7442200" y="5226050"/>
                </a:lnTo>
                <a:lnTo>
                  <a:pt x="7424737" y="5268912"/>
                </a:lnTo>
                <a:lnTo>
                  <a:pt x="7410450" y="5313362"/>
                </a:lnTo>
                <a:lnTo>
                  <a:pt x="7400925" y="5365750"/>
                </a:lnTo>
                <a:lnTo>
                  <a:pt x="7391400" y="5426075"/>
                </a:lnTo>
                <a:lnTo>
                  <a:pt x="7389812" y="5494337"/>
                </a:lnTo>
                <a:lnTo>
                  <a:pt x="7391400" y="5562600"/>
                </a:lnTo>
                <a:lnTo>
                  <a:pt x="7400925" y="5622925"/>
                </a:lnTo>
                <a:lnTo>
                  <a:pt x="7410450" y="5675312"/>
                </a:lnTo>
                <a:lnTo>
                  <a:pt x="7424737" y="5721350"/>
                </a:lnTo>
                <a:lnTo>
                  <a:pt x="7442200" y="5762625"/>
                </a:lnTo>
                <a:lnTo>
                  <a:pt x="7459662" y="5802312"/>
                </a:lnTo>
                <a:lnTo>
                  <a:pt x="7478712" y="5840412"/>
                </a:lnTo>
                <a:lnTo>
                  <a:pt x="7497762" y="5876925"/>
                </a:lnTo>
                <a:lnTo>
                  <a:pt x="7516812" y="5915025"/>
                </a:lnTo>
                <a:lnTo>
                  <a:pt x="7532687" y="5956300"/>
                </a:lnTo>
                <a:lnTo>
                  <a:pt x="7546975" y="6003925"/>
                </a:lnTo>
                <a:lnTo>
                  <a:pt x="7558087" y="6056312"/>
                </a:lnTo>
                <a:lnTo>
                  <a:pt x="7566025" y="6113462"/>
                </a:lnTo>
                <a:lnTo>
                  <a:pt x="7569200" y="6183312"/>
                </a:lnTo>
                <a:lnTo>
                  <a:pt x="7566025" y="6251575"/>
                </a:lnTo>
                <a:lnTo>
                  <a:pt x="7558087" y="6311900"/>
                </a:lnTo>
                <a:lnTo>
                  <a:pt x="7546975" y="6361112"/>
                </a:lnTo>
                <a:lnTo>
                  <a:pt x="7532687" y="6407150"/>
                </a:lnTo>
                <a:lnTo>
                  <a:pt x="7516812" y="6448425"/>
                </a:lnTo>
                <a:lnTo>
                  <a:pt x="7499350" y="6488112"/>
                </a:lnTo>
                <a:lnTo>
                  <a:pt x="7481887" y="6523037"/>
                </a:lnTo>
                <a:lnTo>
                  <a:pt x="7462837" y="6561137"/>
                </a:lnTo>
                <a:lnTo>
                  <a:pt x="7443787" y="6597650"/>
                </a:lnTo>
                <a:lnTo>
                  <a:pt x="7427912" y="6640512"/>
                </a:lnTo>
                <a:lnTo>
                  <a:pt x="7412037" y="6683375"/>
                </a:lnTo>
                <a:lnTo>
                  <a:pt x="7402512" y="6735762"/>
                </a:lnTo>
                <a:lnTo>
                  <a:pt x="7394575" y="6791325"/>
                </a:lnTo>
                <a:lnTo>
                  <a:pt x="7389812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lumMod val="90000"/>
            </a:schemeClr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9A7E913-456C-41E5-8DE6-6BE52FEDB3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4144" y="484631"/>
            <a:ext cx="6340519" cy="1638469"/>
          </a:xfrm>
        </p:spPr>
        <p:txBody>
          <a:bodyPr>
            <a:normAutofit/>
          </a:bodyPr>
          <a:lstStyle/>
          <a:p>
            <a:r>
              <a:rPr lang="en-US" dirty="0"/>
              <a:t>THANK YOU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2E45AF6B-4F42-45F1-A22C-AF0FCA898F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EED789-7F00-4E7B-92F7-810685C9F2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5051" y="2443140"/>
            <a:ext cx="6306309" cy="393022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</a:rPr>
              <a:t>Nationwide Children’s Center for Autism Spectrum Disorder</a:t>
            </a:r>
          </a:p>
          <a:p>
            <a:pPr marL="0" indent="0">
              <a:buNone/>
            </a:pPr>
            <a:endParaRPr lang="en-US" dirty="0">
              <a:solidFill>
                <a:srgbClr val="000000"/>
              </a:solidFill>
            </a:endParaRP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</a:rPr>
              <a:t>Pathfinder Progress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CE76833-9935-41A6-A13D-12388080A2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18801" y="1100187"/>
            <a:ext cx="3788567" cy="102291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F537515-D77C-4DEF-8281-C3C5E2F04C1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8801" y="4483361"/>
            <a:ext cx="3667489" cy="12744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5266163"/>
      </p:ext>
    </p:extLst>
  </p:cSld>
  <p:clrMapOvr>
    <a:masterClrMapping/>
  </p:clrMapOvr>
</p:sld>
</file>

<file path=ppt/theme/theme1.xml><?xml version="1.0" encoding="utf-8"?>
<a:theme xmlns:a="http://schemas.openxmlformats.org/drawingml/2006/main" name="Badge">
  <a:themeElements>
    <a:clrScheme name="Badge">
      <a:dk1>
        <a:sysClr val="windowText" lastClr="000000"/>
      </a:dk1>
      <a:lt1>
        <a:sysClr val="window" lastClr="FFFFFF"/>
      </a:lt1>
      <a:dk2>
        <a:srgbClr val="2A1A00"/>
      </a:dk2>
      <a:lt2>
        <a:srgbClr val="F3F3F2"/>
      </a:lt2>
      <a:accent1>
        <a:srgbClr val="F8B323"/>
      </a:accent1>
      <a:accent2>
        <a:srgbClr val="656A59"/>
      </a:accent2>
      <a:accent3>
        <a:srgbClr val="46B2B5"/>
      </a:accent3>
      <a:accent4>
        <a:srgbClr val="8CAA7E"/>
      </a:accent4>
      <a:accent5>
        <a:srgbClr val="D36F68"/>
      </a:accent5>
      <a:accent6>
        <a:srgbClr val="826276"/>
      </a:accent6>
      <a:hlink>
        <a:srgbClr val="46B2B5"/>
      </a:hlink>
      <a:folHlink>
        <a:srgbClr val="A46694"/>
      </a:folHlink>
    </a:clrScheme>
    <a:fontScheme name="Badge">
      <a:majorFont>
        <a:latin typeface="Impact" panose="020B080603090205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メイリオ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Badg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12700" cap="flat" cmpd="sng" algn="in">
          <a:solidFill>
            <a:schemeClr val="phClr"/>
          </a:solidFill>
          <a:prstDash val="solid"/>
        </a:ln>
        <a:ln w="5080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5400" dir="5400000" algn="ctr" rotWithShape="0">
              <a:srgbClr val="000000">
                <a:alpha val="2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dge" id="{71A07785-5930-41D4-9A83-E23602B48E98}" vid="{771EA782-DFA6-45B1-AEA3-661F1715B31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636</Words>
  <Application>Microsoft Office PowerPoint</Application>
  <PresentationFormat>Widescreen</PresentationFormat>
  <Paragraphs>112</Paragraphs>
  <Slides>27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2" baseType="lpstr">
      <vt:lpstr>Arial</vt:lpstr>
      <vt:lpstr>Calibri</vt:lpstr>
      <vt:lpstr>Gill Sans MT</vt:lpstr>
      <vt:lpstr>Impact</vt:lpstr>
      <vt:lpstr>Badge</vt:lpstr>
      <vt:lpstr>OHABA  2019</vt:lpstr>
      <vt:lpstr>State of the Er…State</vt:lpstr>
      <vt:lpstr>What ignites your passion for behavior analysis?</vt:lpstr>
      <vt:lpstr>Conference 2019</vt:lpstr>
      <vt:lpstr>Membership</vt:lpstr>
      <vt:lpstr>PowerPoint Presentation</vt:lpstr>
      <vt:lpstr>PowerPoint Presentation</vt:lpstr>
      <vt:lpstr>ATTEND A membership event!</vt:lpstr>
      <vt:lpstr>THANK YOU</vt:lpstr>
      <vt:lpstr>State and Regional boards are Critical to the field</vt:lpstr>
      <vt:lpstr>How does your role / Interests in BA interact with the board?</vt:lpstr>
      <vt:lpstr>Take Ownership!!!!</vt:lpstr>
      <vt:lpstr>Did you know?</vt:lpstr>
      <vt:lpstr>Did you know?</vt:lpstr>
      <vt:lpstr>Did you know?</vt:lpstr>
      <vt:lpstr>Did you know?</vt:lpstr>
      <vt:lpstr>How do I #ownmyorg</vt:lpstr>
      <vt:lpstr>How do you introduce Dr. Heward?</vt:lpstr>
      <vt:lpstr>Dr. Heward – Evolving Socially relevant behavior analysis</vt:lpstr>
      <vt:lpstr>Dr. Heward – Evolving Socially relevant behavior analysis</vt:lpstr>
      <vt:lpstr>Dr. Heward – Evolving Socially relevant behavior analysis</vt:lpstr>
      <vt:lpstr>Dr. Heward – Evolving Socially relevant behavior analysis</vt:lpstr>
      <vt:lpstr>Dr. Heward – Evolving Socially relevant behavior analysis</vt:lpstr>
      <vt:lpstr>If you have to do the impossible…</vt:lpstr>
      <vt:lpstr>ASR!  What contribution to BA is the first one you think of when you think of Dr. Heward?</vt:lpstr>
      <vt:lpstr>But should that be?</vt:lpstr>
      <vt:lpstr>ASR! Which of these did I mention in my presentation?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OHABA  2019</dc:title>
  <dc:creator>Nicole Powell</dc:creator>
  <cp:lastModifiedBy>Nicole Powell</cp:lastModifiedBy>
  <cp:revision>1</cp:revision>
  <dcterms:created xsi:type="dcterms:W3CDTF">2019-02-08T11:38:28Z</dcterms:created>
  <dcterms:modified xsi:type="dcterms:W3CDTF">2019-02-08T11:44:30Z</dcterms:modified>
</cp:coreProperties>
</file>